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3" r:id="rId3"/>
    <p:sldId id="264" r:id="rId4"/>
    <p:sldId id="265" r:id="rId5"/>
    <p:sldId id="267" r:id="rId6"/>
    <p:sldId id="269" r:id="rId7"/>
    <p:sldId id="270" r:id="rId8"/>
    <p:sldId id="268" r:id="rId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D24293-0982-4718-9D02-A9AD16DDFC9F}" v="21" dt="2026-05-27T03:36:06.0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6" d="100"/>
          <a:sy n="106" d="100"/>
        </p:scale>
        <p:origin x="7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tsuya Minegishi" userId="78ec7a9e6aac08e9" providerId="LiveId" clId="{AF22F8B2-4F92-4224-9646-E92E238F2379}"/>
    <pc:docChg chg="undo redo custSel addSld delSld modSld sldOrd addMainMaster delMainMaster">
      <pc:chgData name="Tatsuya Minegishi" userId="78ec7a9e6aac08e9" providerId="LiveId" clId="{AF22F8B2-4F92-4224-9646-E92E238F2379}" dt="2026-05-27T03:36:47.180" v="3571" actId="20577"/>
      <pc:docMkLst>
        <pc:docMk/>
      </pc:docMkLst>
      <pc:sldChg chg="addSp modSp mod">
        <pc:chgData name="Tatsuya Minegishi" userId="78ec7a9e6aac08e9" providerId="LiveId" clId="{AF22F8B2-4F92-4224-9646-E92E238F2379}" dt="2026-05-27T03:35:42.185" v="3483" actId="1076"/>
        <pc:sldMkLst>
          <pc:docMk/>
          <pc:sldMk cId="1732529098" sldId="256"/>
        </pc:sldMkLst>
        <pc:spChg chg="mod ord">
          <ac:chgData name="Tatsuya Minegishi" userId="78ec7a9e6aac08e9" providerId="LiveId" clId="{AF22F8B2-4F92-4224-9646-E92E238F2379}" dt="2026-05-27T03:35:42.185" v="3483" actId="1076"/>
          <ac:spMkLst>
            <pc:docMk/>
            <pc:sldMk cId="1732529098" sldId="256"/>
            <ac:spMk id="2" creationId="{39A7C780-4669-1333-3669-0ADDFF04A62D}"/>
          </ac:spMkLst>
        </pc:spChg>
        <pc:spChg chg="add mod">
          <ac:chgData name="Tatsuya Minegishi" userId="78ec7a9e6aac08e9" providerId="LiveId" clId="{AF22F8B2-4F92-4224-9646-E92E238F2379}" dt="2026-05-27T03:35:36.500" v="3482" actId="1076"/>
          <ac:spMkLst>
            <pc:docMk/>
            <pc:sldMk cId="1732529098" sldId="256"/>
            <ac:spMk id="6" creationId="{CFD40B23-A232-B3B6-7808-57D018ED6E3F}"/>
          </ac:spMkLst>
        </pc:spChg>
        <pc:picChg chg="add mod ord">
          <ac:chgData name="Tatsuya Minegishi" userId="78ec7a9e6aac08e9" providerId="LiveId" clId="{AF22F8B2-4F92-4224-9646-E92E238F2379}" dt="2026-05-27T03:33:37.567" v="3448" actId="166"/>
          <ac:picMkLst>
            <pc:docMk/>
            <pc:sldMk cId="1732529098" sldId="256"/>
            <ac:picMk id="5" creationId="{D0BA3E98-4198-5DE0-5266-545B19A6FE04}"/>
          </ac:picMkLst>
        </pc:picChg>
        <pc:picChg chg="mod">
          <ac:chgData name="Tatsuya Minegishi" userId="78ec7a9e6aac08e9" providerId="LiveId" clId="{AF22F8B2-4F92-4224-9646-E92E238F2379}" dt="2026-05-27T02:50:04.662" v="2095" actId="26606"/>
          <ac:picMkLst>
            <pc:docMk/>
            <pc:sldMk cId="1732529098" sldId="256"/>
            <ac:picMk id="47" creationId="{3ACC6640-ECD9-0196-3D3F-45DFC584FE38}"/>
          </ac:picMkLst>
        </pc:picChg>
      </pc:sldChg>
      <pc:sldChg chg="modSp mod">
        <pc:chgData name="Tatsuya Minegishi" userId="78ec7a9e6aac08e9" providerId="LiveId" clId="{AF22F8B2-4F92-4224-9646-E92E238F2379}" dt="2026-05-27T02:50:04.662" v="2095" actId="26606"/>
        <pc:sldMkLst>
          <pc:docMk/>
          <pc:sldMk cId="3150177015" sldId="263"/>
        </pc:sldMkLst>
        <pc:picChg chg="mod">
          <ac:chgData name="Tatsuya Minegishi" userId="78ec7a9e6aac08e9" providerId="LiveId" clId="{AF22F8B2-4F92-4224-9646-E92E238F2379}" dt="2026-05-27T02:50:04.662" v="2095" actId="26606"/>
          <ac:picMkLst>
            <pc:docMk/>
            <pc:sldMk cId="3150177015" sldId="263"/>
            <ac:picMk id="6" creationId="{D82C0AFC-486E-7890-FF71-06C8C8911CF1}"/>
          </ac:picMkLst>
        </pc:picChg>
        <pc:picChg chg="mod">
          <ac:chgData name="Tatsuya Minegishi" userId="78ec7a9e6aac08e9" providerId="LiveId" clId="{AF22F8B2-4F92-4224-9646-E92E238F2379}" dt="2026-05-27T02:50:04.662" v="2095" actId="26606"/>
          <ac:picMkLst>
            <pc:docMk/>
            <pc:sldMk cId="3150177015" sldId="263"/>
            <ac:picMk id="16" creationId="{E0BB16A5-AFA1-125F-B387-15F913244A82}"/>
          </ac:picMkLst>
        </pc:picChg>
        <pc:picChg chg="mod">
          <ac:chgData name="Tatsuya Minegishi" userId="78ec7a9e6aac08e9" providerId="LiveId" clId="{AF22F8B2-4F92-4224-9646-E92E238F2379}" dt="2026-05-27T02:50:04.662" v="2095" actId="26606"/>
          <ac:picMkLst>
            <pc:docMk/>
            <pc:sldMk cId="3150177015" sldId="263"/>
            <ac:picMk id="17" creationId="{2F57C8E4-6079-2414-3CE2-61B98F5766F0}"/>
          </ac:picMkLst>
        </pc:picChg>
        <pc:picChg chg="mod">
          <ac:chgData name="Tatsuya Minegishi" userId="78ec7a9e6aac08e9" providerId="LiveId" clId="{AF22F8B2-4F92-4224-9646-E92E238F2379}" dt="2026-05-27T02:50:04.662" v="2095" actId="26606"/>
          <ac:picMkLst>
            <pc:docMk/>
            <pc:sldMk cId="3150177015" sldId="263"/>
            <ac:picMk id="18" creationId="{D2D88F51-6E2E-3BA7-7AAB-02E952C540BE}"/>
          </ac:picMkLst>
        </pc:picChg>
        <pc:picChg chg="mod">
          <ac:chgData name="Tatsuya Minegishi" userId="78ec7a9e6aac08e9" providerId="LiveId" clId="{AF22F8B2-4F92-4224-9646-E92E238F2379}" dt="2026-05-27T02:50:04.662" v="2095" actId="26606"/>
          <ac:picMkLst>
            <pc:docMk/>
            <pc:sldMk cId="3150177015" sldId="263"/>
            <ac:picMk id="20" creationId="{3FC69BBD-A0D3-7463-35EA-45E16B03C476}"/>
          </ac:picMkLst>
        </pc:picChg>
        <pc:picChg chg="mod">
          <ac:chgData name="Tatsuya Minegishi" userId="78ec7a9e6aac08e9" providerId="LiveId" clId="{AF22F8B2-4F92-4224-9646-E92E238F2379}" dt="2026-05-27T02:50:04.662" v="2095" actId="26606"/>
          <ac:picMkLst>
            <pc:docMk/>
            <pc:sldMk cId="3150177015" sldId="263"/>
            <ac:picMk id="21" creationId="{15ACE71F-1342-5C4C-9BA2-B7ACB1AAD171}"/>
          </ac:picMkLst>
        </pc:picChg>
        <pc:picChg chg="mod">
          <ac:chgData name="Tatsuya Minegishi" userId="78ec7a9e6aac08e9" providerId="LiveId" clId="{AF22F8B2-4F92-4224-9646-E92E238F2379}" dt="2026-05-27T02:50:04.662" v="2095" actId="26606"/>
          <ac:picMkLst>
            <pc:docMk/>
            <pc:sldMk cId="3150177015" sldId="263"/>
            <ac:picMk id="24" creationId="{C9D56EEA-0795-E827-962E-16CC973CCB7C}"/>
          </ac:picMkLst>
        </pc:picChg>
      </pc:sldChg>
      <pc:sldChg chg="modSp mod">
        <pc:chgData name="Tatsuya Minegishi" userId="78ec7a9e6aac08e9" providerId="LiveId" clId="{AF22F8B2-4F92-4224-9646-E92E238F2379}" dt="2026-05-27T02:50:04.662" v="2095" actId="26606"/>
        <pc:sldMkLst>
          <pc:docMk/>
          <pc:sldMk cId="3024546696" sldId="264"/>
        </pc:sldMkLst>
        <pc:picChg chg="mod">
          <ac:chgData name="Tatsuya Minegishi" userId="78ec7a9e6aac08e9" providerId="LiveId" clId="{AF22F8B2-4F92-4224-9646-E92E238F2379}" dt="2026-05-27T02:50:04.662" v="2095" actId="26606"/>
          <ac:picMkLst>
            <pc:docMk/>
            <pc:sldMk cId="3024546696" sldId="264"/>
            <ac:picMk id="9" creationId="{325B6544-08CF-80EE-F49C-01326F0305D8}"/>
          </ac:picMkLst>
        </pc:picChg>
        <pc:picChg chg="mod">
          <ac:chgData name="Tatsuya Minegishi" userId="78ec7a9e6aac08e9" providerId="LiveId" clId="{AF22F8B2-4F92-4224-9646-E92E238F2379}" dt="2026-05-27T02:50:04.662" v="2095" actId="26606"/>
          <ac:picMkLst>
            <pc:docMk/>
            <pc:sldMk cId="3024546696" sldId="264"/>
            <ac:picMk id="10" creationId="{A9FB93D8-A337-1B6D-C805-F4DDB00848AF}"/>
          </ac:picMkLst>
        </pc:picChg>
        <pc:picChg chg="mod">
          <ac:chgData name="Tatsuya Minegishi" userId="78ec7a9e6aac08e9" providerId="LiveId" clId="{AF22F8B2-4F92-4224-9646-E92E238F2379}" dt="2026-05-27T02:50:04.662" v="2095" actId="26606"/>
          <ac:picMkLst>
            <pc:docMk/>
            <pc:sldMk cId="3024546696" sldId="264"/>
            <ac:picMk id="19" creationId="{773E7705-3050-5EC1-6054-D63AEC725B3D}"/>
          </ac:picMkLst>
        </pc:picChg>
      </pc:sldChg>
      <pc:sldChg chg="modSp mod">
        <pc:chgData name="Tatsuya Minegishi" userId="78ec7a9e6aac08e9" providerId="LiveId" clId="{AF22F8B2-4F92-4224-9646-E92E238F2379}" dt="2026-05-27T02:50:04.662" v="2095" actId="26606"/>
        <pc:sldMkLst>
          <pc:docMk/>
          <pc:sldMk cId="4145412164" sldId="265"/>
        </pc:sldMkLst>
        <pc:picChg chg="mod">
          <ac:chgData name="Tatsuya Minegishi" userId="78ec7a9e6aac08e9" providerId="LiveId" clId="{AF22F8B2-4F92-4224-9646-E92E238F2379}" dt="2026-05-27T02:50:04.662" v="2095" actId="26606"/>
          <ac:picMkLst>
            <pc:docMk/>
            <pc:sldMk cId="4145412164" sldId="265"/>
            <ac:picMk id="3" creationId="{E421B2E1-5A65-AE28-3ED6-42E135B1462B}"/>
          </ac:picMkLst>
        </pc:picChg>
        <pc:picChg chg="mod">
          <ac:chgData name="Tatsuya Minegishi" userId="78ec7a9e6aac08e9" providerId="LiveId" clId="{AF22F8B2-4F92-4224-9646-E92E238F2379}" dt="2026-05-27T02:50:04.662" v="2095" actId="26606"/>
          <ac:picMkLst>
            <pc:docMk/>
            <pc:sldMk cId="4145412164" sldId="265"/>
            <ac:picMk id="7" creationId="{2BDEC9DE-28F8-C06A-0229-DF024BAB07D0}"/>
          </ac:picMkLst>
        </pc:picChg>
        <pc:picChg chg="mod">
          <ac:chgData name="Tatsuya Minegishi" userId="78ec7a9e6aac08e9" providerId="LiveId" clId="{AF22F8B2-4F92-4224-9646-E92E238F2379}" dt="2026-05-27T02:50:04.662" v="2095" actId="26606"/>
          <ac:picMkLst>
            <pc:docMk/>
            <pc:sldMk cId="4145412164" sldId="265"/>
            <ac:picMk id="10" creationId="{C615F3D2-5DD1-34BA-A857-1094623484E1}"/>
          </ac:picMkLst>
        </pc:picChg>
        <pc:picChg chg="mod">
          <ac:chgData name="Tatsuya Minegishi" userId="78ec7a9e6aac08e9" providerId="LiveId" clId="{AF22F8B2-4F92-4224-9646-E92E238F2379}" dt="2026-05-27T02:50:04.662" v="2095" actId="26606"/>
          <ac:picMkLst>
            <pc:docMk/>
            <pc:sldMk cId="4145412164" sldId="265"/>
            <ac:picMk id="19" creationId="{7AFFB536-09F9-D02C-ACD1-6C4714BBA0EA}"/>
          </ac:picMkLst>
        </pc:picChg>
        <pc:picChg chg="mod">
          <ac:chgData name="Tatsuya Minegishi" userId="78ec7a9e6aac08e9" providerId="LiveId" clId="{AF22F8B2-4F92-4224-9646-E92E238F2379}" dt="2026-05-27T02:50:04.662" v="2095" actId="26606"/>
          <ac:picMkLst>
            <pc:docMk/>
            <pc:sldMk cId="4145412164" sldId="265"/>
            <ac:picMk id="20" creationId="{9ACB6DBB-F037-0D64-0D6F-F0F94F53D506}"/>
          </ac:picMkLst>
        </pc:picChg>
      </pc:sldChg>
      <pc:sldChg chg="addSp delSp modSp del mod">
        <pc:chgData name="Tatsuya Minegishi" userId="78ec7a9e6aac08e9" providerId="LiveId" clId="{AF22F8B2-4F92-4224-9646-E92E238F2379}" dt="2026-05-27T02:51:41.786" v="2106" actId="2696"/>
        <pc:sldMkLst>
          <pc:docMk/>
          <pc:sldMk cId="1035072110" sldId="266"/>
        </pc:sldMkLst>
        <pc:spChg chg="del">
          <ac:chgData name="Tatsuya Minegishi" userId="78ec7a9e6aac08e9" providerId="LiveId" clId="{AF22F8B2-4F92-4224-9646-E92E238F2379}" dt="2026-05-27T02:50:23.271" v="2096" actId="478"/>
          <ac:spMkLst>
            <pc:docMk/>
            <pc:sldMk cId="1035072110" sldId="266"/>
            <ac:spMk id="3" creationId="{1D3D8E89-12B3-67FB-E9A8-F46221C463AB}"/>
          </ac:spMkLst>
        </pc:spChg>
        <pc:spChg chg="add del mod">
          <ac:chgData name="Tatsuya Minegishi" userId="78ec7a9e6aac08e9" providerId="LiveId" clId="{AF22F8B2-4F92-4224-9646-E92E238F2379}" dt="2026-05-27T02:50:26.686" v="2098" actId="478"/>
          <ac:spMkLst>
            <pc:docMk/>
            <pc:sldMk cId="1035072110" sldId="266"/>
            <ac:spMk id="5" creationId="{BF366B3D-ADAA-9E36-F457-D6B752DEB405}"/>
          </ac:spMkLst>
        </pc:spChg>
        <pc:spChg chg="mod">
          <ac:chgData name="Tatsuya Minegishi" userId="78ec7a9e6aac08e9" providerId="LiveId" clId="{AF22F8B2-4F92-4224-9646-E92E238F2379}" dt="2026-05-27T02:39:46.706" v="2094" actId="20577"/>
          <ac:spMkLst>
            <pc:docMk/>
            <pc:sldMk cId="1035072110" sldId="266"/>
            <ac:spMk id="10" creationId="{55530BD6-6D84-1965-F460-A67E65A3F339}"/>
          </ac:spMkLst>
        </pc:spChg>
        <pc:picChg chg="del mod">
          <ac:chgData name="Tatsuya Minegishi" userId="78ec7a9e6aac08e9" providerId="LiveId" clId="{AF22F8B2-4F92-4224-9646-E92E238F2379}" dt="2026-05-27T02:50:24.435" v="2097" actId="478"/>
          <ac:picMkLst>
            <pc:docMk/>
            <pc:sldMk cId="1035072110" sldId="266"/>
            <ac:picMk id="4" creationId="{5B27424F-2280-325C-D910-04B22F52DD8B}"/>
          </ac:picMkLst>
        </pc:picChg>
        <pc:picChg chg="mod">
          <ac:chgData name="Tatsuya Minegishi" userId="78ec7a9e6aac08e9" providerId="LiveId" clId="{AF22F8B2-4F92-4224-9646-E92E238F2379}" dt="2026-05-27T02:50:04.662" v="2095" actId="26606"/>
          <ac:picMkLst>
            <pc:docMk/>
            <pc:sldMk cId="1035072110" sldId="266"/>
            <ac:picMk id="12" creationId="{F7814AFA-C8FB-7B65-57A6-8CAF37401DA5}"/>
          </ac:picMkLst>
        </pc:picChg>
      </pc:sldChg>
      <pc:sldChg chg="modSp mod">
        <pc:chgData name="Tatsuya Minegishi" userId="78ec7a9e6aac08e9" providerId="LiveId" clId="{AF22F8B2-4F92-4224-9646-E92E238F2379}" dt="2026-05-27T02:50:04.662" v="2095" actId="26606"/>
        <pc:sldMkLst>
          <pc:docMk/>
          <pc:sldMk cId="2584035406" sldId="267"/>
        </pc:sldMkLst>
        <pc:picChg chg="mod">
          <ac:chgData name="Tatsuya Minegishi" userId="78ec7a9e6aac08e9" providerId="LiveId" clId="{AF22F8B2-4F92-4224-9646-E92E238F2379}" dt="2026-05-27T02:50:04.662" v="2095" actId="26606"/>
          <ac:picMkLst>
            <pc:docMk/>
            <pc:sldMk cId="2584035406" sldId="267"/>
            <ac:picMk id="6" creationId="{619B159B-C5CF-86EE-B68A-FEEAB592A080}"/>
          </ac:picMkLst>
        </pc:picChg>
        <pc:picChg chg="mod">
          <ac:chgData name="Tatsuya Minegishi" userId="78ec7a9e6aac08e9" providerId="LiveId" clId="{AF22F8B2-4F92-4224-9646-E92E238F2379}" dt="2026-05-27T02:50:04.662" v="2095" actId="26606"/>
          <ac:picMkLst>
            <pc:docMk/>
            <pc:sldMk cId="2584035406" sldId="267"/>
            <ac:picMk id="9" creationId="{ED5B2E2A-B9E2-3900-7531-EBF851D542A7}"/>
          </ac:picMkLst>
        </pc:picChg>
        <pc:picChg chg="mod">
          <ac:chgData name="Tatsuya Minegishi" userId="78ec7a9e6aac08e9" providerId="LiveId" clId="{AF22F8B2-4F92-4224-9646-E92E238F2379}" dt="2026-05-27T02:50:04.662" v="2095" actId="26606"/>
          <ac:picMkLst>
            <pc:docMk/>
            <pc:sldMk cId="2584035406" sldId="267"/>
            <ac:picMk id="10" creationId="{805AFB9E-2028-0E09-D322-580C8F448BB4}"/>
          </ac:picMkLst>
        </pc:picChg>
        <pc:picChg chg="mod">
          <ac:chgData name="Tatsuya Minegishi" userId="78ec7a9e6aac08e9" providerId="LiveId" clId="{AF22F8B2-4F92-4224-9646-E92E238F2379}" dt="2026-05-27T02:50:04.662" v="2095" actId="26606"/>
          <ac:picMkLst>
            <pc:docMk/>
            <pc:sldMk cId="2584035406" sldId="267"/>
            <ac:picMk id="11" creationId="{7810A2B1-317B-54A0-F4FC-6A70A52F5077}"/>
          </ac:picMkLst>
        </pc:picChg>
        <pc:picChg chg="mod">
          <ac:chgData name="Tatsuya Minegishi" userId="78ec7a9e6aac08e9" providerId="LiveId" clId="{AF22F8B2-4F92-4224-9646-E92E238F2379}" dt="2026-05-27T02:50:04.662" v="2095" actId="26606"/>
          <ac:picMkLst>
            <pc:docMk/>
            <pc:sldMk cId="2584035406" sldId="267"/>
            <ac:picMk id="12" creationId="{745151BB-D0D3-18EF-85DB-6E5A63BBA6E1}"/>
          </ac:picMkLst>
        </pc:picChg>
        <pc:picChg chg="mod">
          <ac:chgData name="Tatsuya Minegishi" userId="78ec7a9e6aac08e9" providerId="LiveId" clId="{AF22F8B2-4F92-4224-9646-E92E238F2379}" dt="2026-05-27T02:50:04.662" v="2095" actId="26606"/>
          <ac:picMkLst>
            <pc:docMk/>
            <pc:sldMk cId="2584035406" sldId="267"/>
            <ac:picMk id="13" creationId="{B6BC3D5F-0673-3056-DD8E-550CACB424F2}"/>
          </ac:picMkLst>
        </pc:picChg>
        <pc:picChg chg="mod">
          <ac:chgData name="Tatsuya Minegishi" userId="78ec7a9e6aac08e9" providerId="LiveId" clId="{AF22F8B2-4F92-4224-9646-E92E238F2379}" dt="2026-05-27T02:50:04.662" v="2095" actId="26606"/>
          <ac:picMkLst>
            <pc:docMk/>
            <pc:sldMk cId="2584035406" sldId="267"/>
            <ac:picMk id="16" creationId="{DBC1BFF7-7FB4-7E97-4D28-CDB9AA3E6E00}"/>
          </ac:picMkLst>
        </pc:picChg>
        <pc:picChg chg="mod">
          <ac:chgData name="Tatsuya Minegishi" userId="78ec7a9e6aac08e9" providerId="LiveId" clId="{AF22F8B2-4F92-4224-9646-E92E238F2379}" dt="2026-05-27T02:50:04.662" v="2095" actId="26606"/>
          <ac:picMkLst>
            <pc:docMk/>
            <pc:sldMk cId="2584035406" sldId="267"/>
            <ac:picMk id="18" creationId="{34D2F4BD-6556-7449-D7E8-869D55291889}"/>
          </ac:picMkLst>
        </pc:picChg>
      </pc:sldChg>
      <pc:sldChg chg="addSp delSp modSp mod">
        <pc:chgData name="Tatsuya Minegishi" userId="78ec7a9e6aac08e9" providerId="LiveId" clId="{AF22F8B2-4F92-4224-9646-E92E238F2379}" dt="2026-05-27T03:33:00.811" v="3443" actId="6549"/>
        <pc:sldMkLst>
          <pc:docMk/>
          <pc:sldMk cId="2687282147" sldId="268"/>
        </pc:sldMkLst>
        <pc:spChg chg="del mod">
          <ac:chgData name="Tatsuya Minegishi" userId="78ec7a9e6aac08e9" providerId="LiveId" clId="{AF22F8B2-4F92-4224-9646-E92E238F2379}" dt="2026-05-27T03:31:12.409" v="3393" actId="478"/>
          <ac:spMkLst>
            <pc:docMk/>
            <pc:sldMk cId="2687282147" sldId="268"/>
            <ac:spMk id="7" creationId="{B1422E1A-1461-C1F7-E355-92B42EB5D4C6}"/>
          </ac:spMkLst>
        </pc:spChg>
        <pc:spChg chg="mod">
          <ac:chgData name="Tatsuya Minegishi" userId="78ec7a9e6aac08e9" providerId="LiveId" clId="{AF22F8B2-4F92-4224-9646-E92E238F2379}" dt="2026-05-27T03:33:00.811" v="3443" actId="6549"/>
          <ac:spMkLst>
            <pc:docMk/>
            <pc:sldMk cId="2687282147" sldId="268"/>
            <ac:spMk id="8" creationId="{7042851A-13BE-887D-9C0C-5ABCED6AE38A}"/>
          </ac:spMkLst>
        </pc:spChg>
        <pc:spChg chg="add mod">
          <ac:chgData name="Tatsuya Minegishi" userId="78ec7a9e6aac08e9" providerId="LiveId" clId="{AF22F8B2-4F92-4224-9646-E92E238F2379}" dt="2026-05-27T03:29:08.340" v="3249" actId="20577"/>
          <ac:spMkLst>
            <pc:docMk/>
            <pc:sldMk cId="2687282147" sldId="268"/>
            <ac:spMk id="9" creationId="{529E7C1E-2071-CE6E-0E62-52A8D3E7C349}"/>
          </ac:spMkLst>
        </pc:spChg>
        <pc:spChg chg="add mod">
          <ac:chgData name="Tatsuya Minegishi" userId="78ec7a9e6aac08e9" providerId="LiveId" clId="{AF22F8B2-4F92-4224-9646-E92E238F2379}" dt="2026-05-27T03:32:42.920" v="3441" actId="1076"/>
          <ac:spMkLst>
            <pc:docMk/>
            <pc:sldMk cId="2687282147" sldId="268"/>
            <ac:spMk id="10" creationId="{74281F5A-5CB3-2D4D-A88F-8EF47B667010}"/>
          </ac:spMkLst>
        </pc:spChg>
        <pc:picChg chg="add del mod">
          <ac:chgData name="Tatsuya Minegishi" userId="78ec7a9e6aac08e9" providerId="LiveId" clId="{AF22F8B2-4F92-4224-9646-E92E238F2379}" dt="2026-05-27T03:18:26.587" v="3015" actId="478"/>
          <ac:picMkLst>
            <pc:docMk/>
            <pc:sldMk cId="2687282147" sldId="268"/>
            <ac:picMk id="3" creationId="{22DB3149-65DC-D2ED-B648-2A2C0CCAFF1B}"/>
          </ac:picMkLst>
        </pc:picChg>
        <pc:picChg chg="add del mod">
          <ac:chgData name="Tatsuya Minegishi" userId="78ec7a9e6aac08e9" providerId="LiveId" clId="{AF22F8B2-4F92-4224-9646-E92E238F2379}" dt="2026-05-27T03:18:52.464" v="3018" actId="478"/>
          <ac:picMkLst>
            <pc:docMk/>
            <pc:sldMk cId="2687282147" sldId="268"/>
            <ac:picMk id="4" creationId="{097E985A-4051-9D51-7ABE-5541A0E39C93}"/>
          </ac:picMkLst>
        </pc:picChg>
        <pc:picChg chg="mod">
          <ac:chgData name="Tatsuya Minegishi" userId="78ec7a9e6aac08e9" providerId="LiveId" clId="{AF22F8B2-4F92-4224-9646-E92E238F2379}" dt="2026-05-27T02:50:04.662" v="2095" actId="26606"/>
          <ac:picMkLst>
            <pc:docMk/>
            <pc:sldMk cId="2687282147" sldId="268"/>
            <ac:picMk id="5" creationId="{1AADF0A0-45A4-9B5F-17F5-AA51DBEC58E9}"/>
          </ac:picMkLst>
        </pc:picChg>
        <pc:picChg chg="add mod">
          <ac:chgData name="Tatsuya Minegishi" userId="78ec7a9e6aac08e9" providerId="LiveId" clId="{AF22F8B2-4F92-4224-9646-E92E238F2379}" dt="2026-05-27T03:32:52.243" v="3442" actId="1076"/>
          <ac:picMkLst>
            <pc:docMk/>
            <pc:sldMk cId="2687282147" sldId="268"/>
            <ac:picMk id="6" creationId="{248E835A-6400-A4C6-D6A1-07BC124F66AE}"/>
          </ac:picMkLst>
        </pc:picChg>
        <pc:picChg chg="mod">
          <ac:chgData name="Tatsuya Minegishi" userId="78ec7a9e6aac08e9" providerId="LiveId" clId="{AF22F8B2-4F92-4224-9646-E92E238F2379}" dt="2026-05-27T02:50:04.662" v="2095" actId="26606"/>
          <ac:picMkLst>
            <pc:docMk/>
            <pc:sldMk cId="2687282147" sldId="268"/>
            <ac:picMk id="16" creationId="{E4E0131E-BA78-F2D0-09EF-EC5396EA9432}"/>
          </ac:picMkLst>
        </pc:picChg>
        <pc:picChg chg="mod">
          <ac:chgData name="Tatsuya Minegishi" userId="78ec7a9e6aac08e9" providerId="LiveId" clId="{AF22F8B2-4F92-4224-9646-E92E238F2379}" dt="2026-05-27T03:31:32.551" v="3396" actId="1076"/>
          <ac:picMkLst>
            <pc:docMk/>
            <pc:sldMk cId="2687282147" sldId="268"/>
            <ac:picMk id="21" creationId="{80A638F0-F232-247F-7960-CF857582EC0B}"/>
          </ac:picMkLst>
        </pc:picChg>
      </pc:sldChg>
      <pc:sldChg chg="modSp mod">
        <pc:chgData name="Tatsuya Minegishi" userId="78ec7a9e6aac08e9" providerId="LiveId" clId="{AF22F8B2-4F92-4224-9646-E92E238F2379}" dt="2026-05-27T02:50:04.662" v="2095" actId="26606"/>
        <pc:sldMkLst>
          <pc:docMk/>
          <pc:sldMk cId="3294942624" sldId="269"/>
        </pc:sldMkLst>
        <pc:picChg chg="mod">
          <ac:chgData name="Tatsuya Minegishi" userId="78ec7a9e6aac08e9" providerId="LiveId" clId="{AF22F8B2-4F92-4224-9646-E92E238F2379}" dt="2026-05-27T02:50:04.662" v="2095" actId="26606"/>
          <ac:picMkLst>
            <pc:docMk/>
            <pc:sldMk cId="3294942624" sldId="269"/>
            <ac:picMk id="5" creationId="{80DE646E-EC26-8EA9-995B-984F74C2FACF}"/>
          </ac:picMkLst>
        </pc:picChg>
        <pc:picChg chg="mod">
          <ac:chgData name="Tatsuya Minegishi" userId="78ec7a9e6aac08e9" providerId="LiveId" clId="{AF22F8B2-4F92-4224-9646-E92E238F2379}" dt="2026-05-27T02:50:04.662" v="2095" actId="26606"/>
          <ac:picMkLst>
            <pc:docMk/>
            <pc:sldMk cId="3294942624" sldId="269"/>
            <ac:picMk id="8" creationId="{C5B6DDC5-C119-1476-C3BF-884851E39DFD}"/>
          </ac:picMkLst>
        </pc:picChg>
        <pc:picChg chg="mod">
          <ac:chgData name="Tatsuya Minegishi" userId="78ec7a9e6aac08e9" providerId="LiveId" clId="{AF22F8B2-4F92-4224-9646-E92E238F2379}" dt="2026-05-27T02:50:04.662" v="2095" actId="26606"/>
          <ac:picMkLst>
            <pc:docMk/>
            <pc:sldMk cId="3294942624" sldId="269"/>
            <ac:picMk id="14" creationId="{749C326D-EB50-541A-78A6-8C1CE23B47CB}"/>
          </ac:picMkLst>
        </pc:picChg>
        <pc:picChg chg="mod">
          <ac:chgData name="Tatsuya Minegishi" userId="78ec7a9e6aac08e9" providerId="LiveId" clId="{AF22F8B2-4F92-4224-9646-E92E238F2379}" dt="2026-05-27T02:50:04.662" v="2095" actId="26606"/>
          <ac:picMkLst>
            <pc:docMk/>
            <pc:sldMk cId="3294942624" sldId="269"/>
            <ac:picMk id="16" creationId="{12237638-EDA9-896F-22F3-A5AF28FCF851}"/>
          </ac:picMkLst>
        </pc:picChg>
        <pc:picChg chg="mod">
          <ac:chgData name="Tatsuya Minegishi" userId="78ec7a9e6aac08e9" providerId="LiveId" clId="{AF22F8B2-4F92-4224-9646-E92E238F2379}" dt="2026-05-27T02:50:04.662" v="2095" actId="26606"/>
          <ac:picMkLst>
            <pc:docMk/>
            <pc:sldMk cId="3294942624" sldId="269"/>
            <ac:picMk id="32" creationId="{7BFFDE6B-2D58-B5F1-FE74-2EF525AC80DF}"/>
          </ac:picMkLst>
        </pc:picChg>
      </pc:sldChg>
      <pc:sldChg chg="addSp delSp modSp add mod ord">
        <pc:chgData name="Tatsuya Minegishi" userId="78ec7a9e6aac08e9" providerId="LiveId" clId="{AF22F8B2-4F92-4224-9646-E92E238F2379}" dt="2026-05-27T03:36:47.180" v="3571" actId="20577"/>
        <pc:sldMkLst>
          <pc:docMk/>
          <pc:sldMk cId="0" sldId="270"/>
        </pc:sldMkLst>
        <pc:spChg chg="mod">
          <ac:chgData name="Tatsuya Minegishi" userId="78ec7a9e6aac08e9" providerId="LiveId" clId="{AF22F8B2-4F92-4224-9646-E92E238F2379}" dt="2026-05-27T02:54:56.327" v="2204" actId="1076"/>
          <ac:spMkLst>
            <pc:docMk/>
            <pc:sldMk cId="0" sldId="270"/>
            <ac:spMk id="2" creationId="{00000000-0000-0000-0000-000000000000}"/>
          </ac:spMkLst>
        </pc:spChg>
        <pc:spChg chg="mod">
          <ac:chgData name="Tatsuya Minegishi" userId="78ec7a9e6aac08e9" providerId="LiveId" clId="{AF22F8B2-4F92-4224-9646-E92E238F2379}" dt="2026-05-27T03:02:50.536" v="2620" actId="1076"/>
          <ac:spMkLst>
            <pc:docMk/>
            <pc:sldMk cId="0" sldId="270"/>
            <ac:spMk id="3" creationId="{00000000-0000-0000-0000-000000000000}"/>
          </ac:spMkLst>
        </pc:spChg>
        <pc:spChg chg="add del mod">
          <ac:chgData name="Tatsuya Minegishi" userId="78ec7a9e6aac08e9" providerId="LiveId" clId="{AF22F8B2-4F92-4224-9646-E92E238F2379}" dt="2026-05-27T02:52:11.676" v="2111" actId="478"/>
          <ac:spMkLst>
            <pc:docMk/>
            <pc:sldMk cId="0" sldId="270"/>
            <ac:spMk id="5" creationId="{E65B0BBC-7A35-DC7C-01AF-F0B840751B82}"/>
          </ac:spMkLst>
        </pc:spChg>
        <pc:spChg chg="add mod">
          <ac:chgData name="Tatsuya Minegishi" userId="78ec7a9e6aac08e9" providerId="LiveId" clId="{AF22F8B2-4F92-4224-9646-E92E238F2379}" dt="2026-05-27T02:56:40.437" v="2369" actId="20577"/>
          <ac:spMkLst>
            <pc:docMk/>
            <pc:sldMk cId="0" sldId="270"/>
            <ac:spMk id="7" creationId="{54856658-AE9C-D3E0-4AAD-017E0291970F}"/>
          </ac:spMkLst>
        </pc:spChg>
        <pc:spChg chg="add mod">
          <ac:chgData name="Tatsuya Minegishi" userId="78ec7a9e6aac08e9" providerId="LiveId" clId="{AF22F8B2-4F92-4224-9646-E92E238F2379}" dt="2026-05-27T03:02:46.217" v="2618" actId="1076"/>
          <ac:spMkLst>
            <pc:docMk/>
            <pc:sldMk cId="0" sldId="270"/>
            <ac:spMk id="8" creationId="{73215A28-CE7C-CF4C-DF78-000862149DDD}"/>
          </ac:spMkLst>
        </pc:spChg>
        <pc:spChg chg="mod">
          <ac:chgData name="Tatsuya Minegishi" userId="78ec7a9e6aac08e9" providerId="LiveId" clId="{AF22F8B2-4F92-4224-9646-E92E238F2379}" dt="2026-05-27T02:56:55.081" v="2370" actId="255"/>
          <ac:spMkLst>
            <pc:docMk/>
            <pc:sldMk cId="0" sldId="270"/>
            <ac:spMk id="11" creationId="{00000000-0000-0000-0000-000000000000}"/>
          </ac:spMkLst>
        </pc:spChg>
        <pc:spChg chg="mod">
          <ac:chgData name="Tatsuya Minegishi" userId="78ec7a9e6aac08e9" providerId="LiveId" clId="{AF22F8B2-4F92-4224-9646-E92E238F2379}" dt="2026-05-27T02:57:21.453" v="2373" actId="255"/>
          <ac:spMkLst>
            <pc:docMk/>
            <pc:sldMk cId="0" sldId="270"/>
            <ac:spMk id="13" creationId="{00000000-0000-0000-0000-000000000000}"/>
          </ac:spMkLst>
        </pc:spChg>
        <pc:spChg chg="mod">
          <ac:chgData name="Tatsuya Minegishi" userId="78ec7a9e6aac08e9" providerId="LiveId" clId="{AF22F8B2-4F92-4224-9646-E92E238F2379}" dt="2026-05-27T03:17:37.968" v="3006" actId="20577"/>
          <ac:spMkLst>
            <pc:docMk/>
            <pc:sldMk cId="0" sldId="270"/>
            <ac:spMk id="15" creationId="{00000000-0000-0000-0000-000000000000}"/>
          </ac:spMkLst>
        </pc:spChg>
        <pc:spChg chg="mod">
          <ac:chgData name="Tatsuya Minegishi" userId="78ec7a9e6aac08e9" providerId="LiveId" clId="{AF22F8B2-4F92-4224-9646-E92E238F2379}" dt="2026-05-27T02:57:36.777" v="2375" actId="255"/>
          <ac:spMkLst>
            <pc:docMk/>
            <pc:sldMk cId="0" sldId="270"/>
            <ac:spMk id="17" creationId="{00000000-0000-0000-0000-000000000000}"/>
          </ac:spMkLst>
        </pc:spChg>
        <pc:spChg chg="add del mod">
          <ac:chgData name="Tatsuya Minegishi" userId="78ec7a9e6aac08e9" providerId="LiveId" clId="{AF22F8B2-4F92-4224-9646-E92E238F2379}" dt="2026-05-27T03:03:07.018" v="2624" actId="478"/>
          <ac:spMkLst>
            <pc:docMk/>
            <pc:sldMk cId="0" sldId="270"/>
            <ac:spMk id="18" creationId="{74740CAB-0245-35C3-EA9B-1778F108086A}"/>
          </ac:spMkLst>
        </pc:spChg>
        <pc:spChg chg="add mod">
          <ac:chgData name="Tatsuya Minegishi" userId="78ec7a9e6aac08e9" providerId="LiveId" clId="{AF22F8B2-4F92-4224-9646-E92E238F2379}" dt="2026-05-27T03:05:53.843" v="2683" actId="20577"/>
          <ac:spMkLst>
            <pc:docMk/>
            <pc:sldMk cId="0" sldId="270"/>
            <ac:spMk id="19" creationId="{B1C5C0BE-9C6C-A189-BDC1-9D23219B543C}"/>
          </ac:spMkLst>
        </pc:spChg>
        <pc:spChg chg="mod">
          <ac:chgData name="Tatsuya Minegishi" userId="78ec7a9e6aac08e9" providerId="LiveId" clId="{AF22F8B2-4F92-4224-9646-E92E238F2379}" dt="2026-05-27T03:36:47.180" v="3571" actId="20577"/>
          <ac:spMkLst>
            <pc:docMk/>
            <pc:sldMk cId="0" sldId="270"/>
            <ac:spMk id="30" creationId="{00000000-0000-0000-0000-000000000000}"/>
          </ac:spMkLst>
        </pc:spChg>
        <pc:picChg chg="add del mod">
          <ac:chgData name="Tatsuya Minegishi" userId="78ec7a9e6aac08e9" providerId="LiveId" clId="{AF22F8B2-4F92-4224-9646-E92E238F2379}" dt="2026-05-27T02:52:05.802" v="2109" actId="478"/>
          <ac:picMkLst>
            <pc:docMk/>
            <pc:sldMk cId="0" sldId="270"/>
            <ac:picMk id="4" creationId="{6110480B-07A9-C993-D555-25248E6F1ED5}"/>
          </ac:picMkLst>
        </pc:picChg>
        <pc:picChg chg="add mod ord">
          <ac:chgData name="Tatsuya Minegishi" userId="78ec7a9e6aac08e9" providerId="LiveId" clId="{AF22F8B2-4F92-4224-9646-E92E238F2379}" dt="2026-05-27T02:52:20.817" v="2115" actId="1076"/>
          <ac:picMkLst>
            <pc:docMk/>
            <pc:sldMk cId="0" sldId="270"/>
            <ac:picMk id="6" creationId="{967A349D-9630-9DFF-39A8-95480CC52B7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325051-1D9A-45EE-AAE6-2416062EAE58}" type="datetimeFigureOut">
              <a:rPr kumimoji="1" lang="ja-JP" altLang="en-US" smtClean="0"/>
              <a:t>2026/5/27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62B9B6-8C51-43ED-89E2-265669309271}" type="slidenum">
              <a:rPr kumimoji="1" lang="ja-JP" altLang="en-US" smtClean="0"/>
              <a:t>‹#›</a:t>
            </a:fld>
            <a:endParaRPr kumimoji="1" lang="ja-JP" altLang="en-US"/>
          </a:p>
        </p:txBody>
      </p:sp>
    </p:spTree>
    <p:extLst>
      <p:ext uri="{BB962C8B-B14F-4D97-AF65-F5344CB8AC3E}">
        <p14:creationId xmlns:p14="http://schemas.microsoft.com/office/powerpoint/2010/main" val="371183631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A62B9B6-8C51-43ED-89E2-265669309271}" type="slidenum">
              <a:rPr kumimoji="1" lang="ja-JP" altLang="en-US" smtClean="0"/>
              <a:t>1</a:t>
            </a:fld>
            <a:endParaRPr kumimoji="1" lang="ja-JP" altLang="en-US"/>
          </a:p>
        </p:txBody>
      </p:sp>
    </p:spTree>
    <p:extLst>
      <p:ext uri="{BB962C8B-B14F-4D97-AF65-F5344CB8AC3E}">
        <p14:creationId xmlns:p14="http://schemas.microsoft.com/office/powerpoint/2010/main" val="2219816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A62B9B6-8C51-43ED-89E2-265669309271}" type="slidenum">
              <a:rPr kumimoji="1" lang="ja-JP" altLang="en-US" smtClean="0"/>
              <a:t>2</a:t>
            </a:fld>
            <a:endParaRPr kumimoji="1" lang="ja-JP" altLang="en-US"/>
          </a:p>
        </p:txBody>
      </p:sp>
    </p:spTree>
    <p:extLst>
      <p:ext uri="{BB962C8B-B14F-4D97-AF65-F5344CB8AC3E}">
        <p14:creationId xmlns:p14="http://schemas.microsoft.com/office/powerpoint/2010/main" val="86333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A62B9B6-8C51-43ED-89E2-265669309271}" type="slidenum">
              <a:rPr kumimoji="1" lang="ja-JP" altLang="en-US" smtClean="0"/>
              <a:t>3</a:t>
            </a:fld>
            <a:endParaRPr kumimoji="1" lang="ja-JP" altLang="en-US"/>
          </a:p>
        </p:txBody>
      </p:sp>
    </p:spTree>
    <p:extLst>
      <p:ext uri="{BB962C8B-B14F-4D97-AF65-F5344CB8AC3E}">
        <p14:creationId xmlns:p14="http://schemas.microsoft.com/office/powerpoint/2010/main" val="690904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A62B9B6-8C51-43ED-89E2-265669309271}" type="slidenum">
              <a:rPr kumimoji="1" lang="ja-JP" altLang="en-US" smtClean="0"/>
              <a:t>6</a:t>
            </a:fld>
            <a:endParaRPr kumimoji="1" lang="ja-JP" altLang="en-US"/>
          </a:p>
        </p:txBody>
      </p:sp>
    </p:spTree>
    <p:extLst>
      <p:ext uri="{BB962C8B-B14F-4D97-AF65-F5344CB8AC3E}">
        <p14:creationId xmlns:p14="http://schemas.microsoft.com/office/powerpoint/2010/main" val="2291194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A62B9B6-8C51-43ED-89E2-265669309271}" type="slidenum">
              <a:rPr kumimoji="1" lang="ja-JP" altLang="en-US" smtClean="0"/>
              <a:t>7</a:t>
            </a:fld>
            <a:endParaRPr kumimoji="1" lang="ja-JP" altLang="en-US"/>
          </a:p>
        </p:txBody>
      </p:sp>
    </p:spTree>
    <p:extLst>
      <p:ext uri="{BB962C8B-B14F-4D97-AF65-F5344CB8AC3E}">
        <p14:creationId xmlns:p14="http://schemas.microsoft.com/office/powerpoint/2010/main" val="821281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A62B9B6-8C51-43ED-89E2-265669309271}" type="slidenum">
              <a:rPr kumimoji="1" lang="ja-JP" altLang="en-US" smtClean="0"/>
              <a:t>8</a:t>
            </a:fld>
            <a:endParaRPr kumimoji="1" lang="ja-JP" altLang="en-US"/>
          </a:p>
        </p:txBody>
      </p:sp>
    </p:spTree>
    <p:extLst>
      <p:ext uri="{BB962C8B-B14F-4D97-AF65-F5344CB8AC3E}">
        <p14:creationId xmlns:p14="http://schemas.microsoft.com/office/powerpoint/2010/main" val="245173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9907C21-7608-AB29-769E-0F2CD15E032D}"/>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B5AA3CD1-D1E2-2181-C03B-820888801D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B820E08-1D3C-7BB7-AB8F-4ADB9B867A51}"/>
              </a:ext>
            </a:extLst>
          </p:cNvPr>
          <p:cNvSpPr>
            <a:spLocks noGrp="1"/>
          </p:cNvSpPr>
          <p:nvPr>
            <p:ph type="dt" sz="half" idx="10"/>
          </p:nvPr>
        </p:nvSpPr>
        <p:spPr/>
        <p:txBody>
          <a:bodyPr/>
          <a:lstStyle/>
          <a:p>
            <a:fld id="{D14541B7-8CE2-44BF-8854-ECA2763AF2BF}" type="datetimeFigureOut">
              <a:rPr kumimoji="1" lang="ja-JP" altLang="en-US" smtClean="0"/>
              <a:t>2026/5/27</a:t>
            </a:fld>
            <a:endParaRPr kumimoji="1" lang="ja-JP" altLang="en-US"/>
          </a:p>
        </p:txBody>
      </p:sp>
      <p:sp>
        <p:nvSpPr>
          <p:cNvPr id="5" name="フッター プレースホルダー 4">
            <a:extLst>
              <a:ext uri="{FF2B5EF4-FFF2-40B4-BE49-F238E27FC236}">
                <a16:creationId xmlns:a16="http://schemas.microsoft.com/office/drawing/2014/main" id="{917261FA-03BF-2844-28D1-ECB5AF0DEFD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E3F0D4D-07FD-FE88-48BA-15A9038B3C20}"/>
              </a:ext>
            </a:extLst>
          </p:cNvPr>
          <p:cNvSpPr>
            <a:spLocks noGrp="1"/>
          </p:cNvSpPr>
          <p:nvPr>
            <p:ph type="sldNum" sz="quarter" idx="12"/>
          </p:nvPr>
        </p:nvSpPr>
        <p:spPr/>
        <p:txBody>
          <a:bodyPr/>
          <a:lstStyle/>
          <a:p>
            <a:fld id="{3E85A7D5-3E93-4700-8908-03D303AEA43C}" type="slidenum">
              <a:rPr kumimoji="1" lang="ja-JP" altLang="en-US" smtClean="0"/>
              <a:t>‹#›</a:t>
            </a:fld>
            <a:endParaRPr kumimoji="1" lang="ja-JP" altLang="en-US"/>
          </a:p>
        </p:txBody>
      </p:sp>
    </p:spTree>
    <p:extLst>
      <p:ext uri="{BB962C8B-B14F-4D97-AF65-F5344CB8AC3E}">
        <p14:creationId xmlns:p14="http://schemas.microsoft.com/office/powerpoint/2010/main" val="1095247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63E223-2EC2-9E00-636F-BBCCC7430148}"/>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62B6AC3-EDEB-A296-BF59-7E3C2209D96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D710819-C731-FE82-B072-BB6AA468ED0A}"/>
              </a:ext>
            </a:extLst>
          </p:cNvPr>
          <p:cNvSpPr>
            <a:spLocks noGrp="1"/>
          </p:cNvSpPr>
          <p:nvPr>
            <p:ph type="dt" sz="half" idx="10"/>
          </p:nvPr>
        </p:nvSpPr>
        <p:spPr/>
        <p:txBody>
          <a:bodyPr/>
          <a:lstStyle/>
          <a:p>
            <a:fld id="{D14541B7-8CE2-44BF-8854-ECA2763AF2BF}" type="datetimeFigureOut">
              <a:rPr kumimoji="1" lang="ja-JP" altLang="en-US" smtClean="0"/>
              <a:t>2026/5/27</a:t>
            </a:fld>
            <a:endParaRPr kumimoji="1" lang="ja-JP" altLang="en-US"/>
          </a:p>
        </p:txBody>
      </p:sp>
      <p:sp>
        <p:nvSpPr>
          <p:cNvPr id="5" name="フッター プレースホルダー 4">
            <a:extLst>
              <a:ext uri="{FF2B5EF4-FFF2-40B4-BE49-F238E27FC236}">
                <a16:creationId xmlns:a16="http://schemas.microsoft.com/office/drawing/2014/main" id="{94983311-3F63-CFC8-E6B3-92DD60278FB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0C991F2-BA12-655C-9B03-D596C0340944}"/>
              </a:ext>
            </a:extLst>
          </p:cNvPr>
          <p:cNvSpPr>
            <a:spLocks noGrp="1"/>
          </p:cNvSpPr>
          <p:nvPr>
            <p:ph type="sldNum" sz="quarter" idx="12"/>
          </p:nvPr>
        </p:nvSpPr>
        <p:spPr/>
        <p:txBody>
          <a:bodyPr/>
          <a:lstStyle/>
          <a:p>
            <a:fld id="{3E85A7D5-3E93-4700-8908-03D303AEA43C}" type="slidenum">
              <a:rPr kumimoji="1" lang="ja-JP" altLang="en-US" smtClean="0"/>
              <a:t>‹#›</a:t>
            </a:fld>
            <a:endParaRPr kumimoji="1" lang="ja-JP" altLang="en-US"/>
          </a:p>
        </p:txBody>
      </p:sp>
    </p:spTree>
    <p:extLst>
      <p:ext uri="{BB962C8B-B14F-4D97-AF65-F5344CB8AC3E}">
        <p14:creationId xmlns:p14="http://schemas.microsoft.com/office/powerpoint/2010/main" val="1144791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CCA2C48C-DC9F-8ADB-BC94-2B9A866F734B}"/>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A61DCB6-6219-446A-348B-6E5ECC57E661}"/>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5C13A40-DB39-F42C-D849-F0F3FA40CF9F}"/>
              </a:ext>
            </a:extLst>
          </p:cNvPr>
          <p:cNvSpPr>
            <a:spLocks noGrp="1"/>
          </p:cNvSpPr>
          <p:nvPr>
            <p:ph type="dt" sz="half" idx="10"/>
          </p:nvPr>
        </p:nvSpPr>
        <p:spPr/>
        <p:txBody>
          <a:bodyPr/>
          <a:lstStyle/>
          <a:p>
            <a:fld id="{D14541B7-8CE2-44BF-8854-ECA2763AF2BF}" type="datetimeFigureOut">
              <a:rPr kumimoji="1" lang="ja-JP" altLang="en-US" smtClean="0"/>
              <a:t>2026/5/27</a:t>
            </a:fld>
            <a:endParaRPr kumimoji="1" lang="ja-JP" altLang="en-US"/>
          </a:p>
        </p:txBody>
      </p:sp>
      <p:sp>
        <p:nvSpPr>
          <p:cNvPr id="5" name="フッター プレースホルダー 4">
            <a:extLst>
              <a:ext uri="{FF2B5EF4-FFF2-40B4-BE49-F238E27FC236}">
                <a16:creationId xmlns:a16="http://schemas.microsoft.com/office/drawing/2014/main" id="{FD0B0C63-55F3-F93C-C6FD-D31A61B20C0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24F5722-F458-3C25-18A9-D332714C2E03}"/>
              </a:ext>
            </a:extLst>
          </p:cNvPr>
          <p:cNvSpPr>
            <a:spLocks noGrp="1"/>
          </p:cNvSpPr>
          <p:nvPr>
            <p:ph type="sldNum" sz="quarter" idx="12"/>
          </p:nvPr>
        </p:nvSpPr>
        <p:spPr/>
        <p:txBody>
          <a:bodyPr/>
          <a:lstStyle/>
          <a:p>
            <a:fld id="{3E85A7D5-3E93-4700-8908-03D303AEA43C}" type="slidenum">
              <a:rPr kumimoji="1" lang="ja-JP" altLang="en-US" smtClean="0"/>
              <a:t>‹#›</a:t>
            </a:fld>
            <a:endParaRPr kumimoji="1" lang="ja-JP" altLang="en-US"/>
          </a:p>
        </p:txBody>
      </p:sp>
    </p:spTree>
    <p:extLst>
      <p:ext uri="{BB962C8B-B14F-4D97-AF65-F5344CB8AC3E}">
        <p14:creationId xmlns:p14="http://schemas.microsoft.com/office/powerpoint/2010/main" val="3758236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61DDA9-23A7-655D-05FA-8E8297C7CEB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E52ED2F-2AE7-A506-547E-0AE9215F610D}"/>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9DE4D3E-580F-F3E9-81DD-1ECB302F4D16}"/>
              </a:ext>
            </a:extLst>
          </p:cNvPr>
          <p:cNvSpPr>
            <a:spLocks noGrp="1"/>
          </p:cNvSpPr>
          <p:nvPr>
            <p:ph type="dt" sz="half" idx="10"/>
          </p:nvPr>
        </p:nvSpPr>
        <p:spPr/>
        <p:txBody>
          <a:bodyPr/>
          <a:lstStyle/>
          <a:p>
            <a:fld id="{D14541B7-8CE2-44BF-8854-ECA2763AF2BF}" type="datetimeFigureOut">
              <a:rPr kumimoji="1" lang="ja-JP" altLang="en-US" smtClean="0"/>
              <a:t>2026/5/27</a:t>
            </a:fld>
            <a:endParaRPr kumimoji="1" lang="ja-JP" altLang="en-US"/>
          </a:p>
        </p:txBody>
      </p:sp>
      <p:sp>
        <p:nvSpPr>
          <p:cNvPr id="5" name="フッター プレースホルダー 4">
            <a:extLst>
              <a:ext uri="{FF2B5EF4-FFF2-40B4-BE49-F238E27FC236}">
                <a16:creationId xmlns:a16="http://schemas.microsoft.com/office/drawing/2014/main" id="{CED3FFF0-777F-89CD-7996-17D71408BC9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6ADB8D8-62A0-F0AD-FC59-9D43094A51C3}"/>
              </a:ext>
            </a:extLst>
          </p:cNvPr>
          <p:cNvSpPr>
            <a:spLocks noGrp="1"/>
          </p:cNvSpPr>
          <p:nvPr>
            <p:ph type="sldNum" sz="quarter" idx="12"/>
          </p:nvPr>
        </p:nvSpPr>
        <p:spPr/>
        <p:txBody>
          <a:bodyPr/>
          <a:lstStyle/>
          <a:p>
            <a:fld id="{3E85A7D5-3E93-4700-8908-03D303AEA43C}" type="slidenum">
              <a:rPr kumimoji="1" lang="ja-JP" altLang="en-US" smtClean="0"/>
              <a:t>‹#›</a:t>
            </a:fld>
            <a:endParaRPr kumimoji="1" lang="ja-JP" altLang="en-US"/>
          </a:p>
        </p:txBody>
      </p:sp>
    </p:spTree>
    <p:extLst>
      <p:ext uri="{BB962C8B-B14F-4D97-AF65-F5344CB8AC3E}">
        <p14:creationId xmlns:p14="http://schemas.microsoft.com/office/powerpoint/2010/main" val="2830645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087435-10C8-720C-5624-48B9E96311A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D81C2C8-9D97-916E-D251-821FDF485B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A016DBD5-0A98-CF6D-73AA-90C8CD32994B}"/>
              </a:ext>
            </a:extLst>
          </p:cNvPr>
          <p:cNvSpPr>
            <a:spLocks noGrp="1"/>
          </p:cNvSpPr>
          <p:nvPr>
            <p:ph type="dt" sz="half" idx="10"/>
          </p:nvPr>
        </p:nvSpPr>
        <p:spPr/>
        <p:txBody>
          <a:bodyPr/>
          <a:lstStyle/>
          <a:p>
            <a:fld id="{D14541B7-8CE2-44BF-8854-ECA2763AF2BF}" type="datetimeFigureOut">
              <a:rPr kumimoji="1" lang="ja-JP" altLang="en-US" smtClean="0"/>
              <a:t>2026/5/27</a:t>
            </a:fld>
            <a:endParaRPr kumimoji="1" lang="ja-JP" altLang="en-US"/>
          </a:p>
        </p:txBody>
      </p:sp>
      <p:sp>
        <p:nvSpPr>
          <p:cNvPr id="5" name="フッター プレースホルダー 4">
            <a:extLst>
              <a:ext uri="{FF2B5EF4-FFF2-40B4-BE49-F238E27FC236}">
                <a16:creationId xmlns:a16="http://schemas.microsoft.com/office/drawing/2014/main" id="{C64697C7-C442-00ED-C34D-F6CB56980E5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F14892F-50D7-190E-8316-43BF369A5BDF}"/>
              </a:ext>
            </a:extLst>
          </p:cNvPr>
          <p:cNvSpPr>
            <a:spLocks noGrp="1"/>
          </p:cNvSpPr>
          <p:nvPr>
            <p:ph type="sldNum" sz="quarter" idx="12"/>
          </p:nvPr>
        </p:nvSpPr>
        <p:spPr/>
        <p:txBody>
          <a:bodyPr/>
          <a:lstStyle/>
          <a:p>
            <a:fld id="{3E85A7D5-3E93-4700-8908-03D303AEA43C}" type="slidenum">
              <a:rPr kumimoji="1" lang="ja-JP" altLang="en-US" smtClean="0"/>
              <a:t>‹#›</a:t>
            </a:fld>
            <a:endParaRPr kumimoji="1" lang="ja-JP" altLang="en-US"/>
          </a:p>
        </p:txBody>
      </p:sp>
    </p:spTree>
    <p:extLst>
      <p:ext uri="{BB962C8B-B14F-4D97-AF65-F5344CB8AC3E}">
        <p14:creationId xmlns:p14="http://schemas.microsoft.com/office/powerpoint/2010/main" val="3856873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8DDE16C-FDC7-83A4-2FAA-4ED84CD189D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425020E-4BD2-EA94-4350-F5C1AC078227}"/>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EC2E1FB-CFA9-9650-5BF7-E827EC32436A}"/>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89F21FA5-5932-5AD8-A9D6-61A3A978D6BE}"/>
              </a:ext>
            </a:extLst>
          </p:cNvPr>
          <p:cNvSpPr>
            <a:spLocks noGrp="1"/>
          </p:cNvSpPr>
          <p:nvPr>
            <p:ph type="dt" sz="half" idx="10"/>
          </p:nvPr>
        </p:nvSpPr>
        <p:spPr/>
        <p:txBody>
          <a:bodyPr/>
          <a:lstStyle/>
          <a:p>
            <a:fld id="{D14541B7-8CE2-44BF-8854-ECA2763AF2BF}" type="datetimeFigureOut">
              <a:rPr kumimoji="1" lang="ja-JP" altLang="en-US" smtClean="0"/>
              <a:t>2026/5/27</a:t>
            </a:fld>
            <a:endParaRPr kumimoji="1" lang="ja-JP" altLang="en-US"/>
          </a:p>
        </p:txBody>
      </p:sp>
      <p:sp>
        <p:nvSpPr>
          <p:cNvPr id="6" name="フッター プレースホルダー 5">
            <a:extLst>
              <a:ext uri="{FF2B5EF4-FFF2-40B4-BE49-F238E27FC236}">
                <a16:creationId xmlns:a16="http://schemas.microsoft.com/office/drawing/2014/main" id="{33D8036E-0C6A-D432-BE8F-9C46C6C865F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1543BC7-24C0-0EC8-25BF-44E1F9B7F881}"/>
              </a:ext>
            </a:extLst>
          </p:cNvPr>
          <p:cNvSpPr>
            <a:spLocks noGrp="1"/>
          </p:cNvSpPr>
          <p:nvPr>
            <p:ph type="sldNum" sz="quarter" idx="12"/>
          </p:nvPr>
        </p:nvSpPr>
        <p:spPr/>
        <p:txBody>
          <a:bodyPr/>
          <a:lstStyle/>
          <a:p>
            <a:fld id="{3E85A7D5-3E93-4700-8908-03D303AEA43C}" type="slidenum">
              <a:rPr kumimoji="1" lang="ja-JP" altLang="en-US" smtClean="0"/>
              <a:t>‹#›</a:t>
            </a:fld>
            <a:endParaRPr kumimoji="1" lang="ja-JP" altLang="en-US"/>
          </a:p>
        </p:txBody>
      </p:sp>
    </p:spTree>
    <p:extLst>
      <p:ext uri="{BB962C8B-B14F-4D97-AF65-F5344CB8AC3E}">
        <p14:creationId xmlns:p14="http://schemas.microsoft.com/office/powerpoint/2010/main" val="3396085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D76B7BA-6F60-61BD-3813-433E88F8B5A2}"/>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D01FFB3-F491-E066-678F-5E02ABA2EF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0BDC3FE-A087-2ABF-CC27-D74EA2AD8055}"/>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F9D54C6E-BE9B-A453-E579-F8136DEA81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1624922C-5B74-D5C2-45AA-031D200E1DC7}"/>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6366E86C-0E24-1452-B689-9BBA40B975C5}"/>
              </a:ext>
            </a:extLst>
          </p:cNvPr>
          <p:cNvSpPr>
            <a:spLocks noGrp="1"/>
          </p:cNvSpPr>
          <p:nvPr>
            <p:ph type="dt" sz="half" idx="10"/>
          </p:nvPr>
        </p:nvSpPr>
        <p:spPr/>
        <p:txBody>
          <a:bodyPr/>
          <a:lstStyle/>
          <a:p>
            <a:fld id="{D14541B7-8CE2-44BF-8854-ECA2763AF2BF}" type="datetimeFigureOut">
              <a:rPr kumimoji="1" lang="ja-JP" altLang="en-US" smtClean="0"/>
              <a:t>2026/5/27</a:t>
            </a:fld>
            <a:endParaRPr kumimoji="1" lang="ja-JP" altLang="en-US"/>
          </a:p>
        </p:txBody>
      </p:sp>
      <p:sp>
        <p:nvSpPr>
          <p:cNvPr id="8" name="フッター プレースホルダー 7">
            <a:extLst>
              <a:ext uri="{FF2B5EF4-FFF2-40B4-BE49-F238E27FC236}">
                <a16:creationId xmlns:a16="http://schemas.microsoft.com/office/drawing/2014/main" id="{1BA4D411-3A65-0991-DBFC-48F3AE4F032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5A60828-B3DA-3F77-DB95-647B81747A38}"/>
              </a:ext>
            </a:extLst>
          </p:cNvPr>
          <p:cNvSpPr>
            <a:spLocks noGrp="1"/>
          </p:cNvSpPr>
          <p:nvPr>
            <p:ph type="sldNum" sz="quarter" idx="12"/>
          </p:nvPr>
        </p:nvSpPr>
        <p:spPr/>
        <p:txBody>
          <a:bodyPr/>
          <a:lstStyle/>
          <a:p>
            <a:fld id="{3E85A7D5-3E93-4700-8908-03D303AEA43C}" type="slidenum">
              <a:rPr kumimoji="1" lang="ja-JP" altLang="en-US" smtClean="0"/>
              <a:t>‹#›</a:t>
            </a:fld>
            <a:endParaRPr kumimoji="1" lang="ja-JP" altLang="en-US"/>
          </a:p>
        </p:txBody>
      </p:sp>
    </p:spTree>
    <p:extLst>
      <p:ext uri="{BB962C8B-B14F-4D97-AF65-F5344CB8AC3E}">
        <p14:creationId xmlns:p14="http://schemas.microsoft.com/office/powerpoint/2010/main" val="233284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DBABEC-1217-D970-2259-7243BFBA6709}"/>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1763A00F-7B94-BA13-9692-E7C7763170E1}"/>
              </a:ext>
            </a:extLst>
          </p:cNvPr>
          <p:cNvSpPr>
            <a:spLocks noGrp="1"/>
          </p:cNvSpPr>
          <p:nvPr>
            <p:ph type="dt" sz="half" idx="10"/>
          </p:nvPr>
        </p:nvSpPr>
        <p:spPr/>
        <p:txBody>
          <a:bodyPr/>
          <a:lstStyle/>
          <a:p>
            <a:fld id="{D14541B7-8CE2-44BF-8854-ECA2763AF2BF}" type="datetimeFigureOut">
              <a:rPr kumimoji="1" lang="ja-JP" altLang="en-US" smtClean="0"/>
              <a:t>2026/5/27</a:t>
            </a:fld>
            <a:endParaRPr kumimoji="1" lang="ja-JP" altLang="en-US"/>
          </a:p>
        </p:txBody>
      </p:sp>
      <p:sp>
        <p:nvSpPr>
          <p:cNvPr id="4" name="フッター プレースホルダー 3">
            <a:extLst>
              <a:ext uri="{FF2B5EF4-FFF2-40B4-BE49-F238E27FC236}">
                <a16:creationId xmlns:a16="http://schemas.microsoft.com/office/drawing/2014/main" id="{1BF145A4-A832-85FE-499E-1F30E3225373}"/>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064EE5E5-ED68-EC16-F880-141B1B14C237}"/>
              </a:ext>
            </a:extLst>
          </p:cNvPr>
          <p:cNvSpPr>
            <a:spLocks noGrp="1"/>
          </p:cNvSpPr>
          <p:nvPr>
            <p:ph type="sldNum" sz="quarter" idx="12"/>
          </p:nvPr>
        </p:nvSpPr>
        <p:spPr/>
        <p:txBody>
          <a:bodyPr/>
          <a:lstStyle/>
          <a:p>
            <a:fld id="{3E85A7D5-3E93-4700-8908-03D303AEA43C}" type="slidenum">
              <a:rPr kumimoji="1" lang="ja-JP" altLang="en-US" smtClean="0"/>
              <a:t>‹#›</a:t>
            </a:fld>
            <a:endParaRPr kumimoji="1" lang="ja-JP" altLang="en-US"/>
          </a:p>
        </p:txBody>
      </p:sp>
    </p:spTree>
    <p:extLst>
      <p:ext uri="{BB962C8B-B14F-4D97-AF65-F5344CB8AC3E}">
        <p14:creationId xmlns:p14="http://schemas.microsoft.com/office/powerpoint/2010/main" val="1368624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DDB5F3F-CA87-A087-43E3-A0782290FA53}"/>
              </a:ext>
            </a:extLst>
          </p:cNvPr>
          <p:cNvSpPr>
            <a:spLocks noGrp="1"/>
          </p:cNvSpPr>
          <p:nvPr>
            <p:ph type="dt" sz="half" idx="10"/>
          </p:nvPr>
        </p:nvSpPr>
        <p:spPr/>
        <p:txBody>
          <a:bodyPr/>
          <a:lstStyle/>
          <a:p>
            <a:fld id="{D14541B7-8CE2-44BF-8854-ECA2763AF2BF}" type="datetimeFigureOut">
              <a:rPr kumimoji="1" lang="ja-JP" altLang="en-US" smtClean="0"/>
              <a:t>2026/5/27</a:t>
            </a:fld>
            <a:endParaRPr kumimoji="1" lang="ja-JP" altLang="en-US"/>
          </a:p>
        </p:txBody>
      </p:sp>
      <p:sp>
        <p:nvSpPr>
          <p:cNvPr id="3" name="フッター プレースホルダー 2">
            <a:extLst>
              <a:ext uri="{FF2B5EF4-FFF2-40B4-BE49-F238E27FC236}">
                <a16:creationId xmlns:a16="http://schemas.microsoft.com/office/drawing/2014/main" id="{A4E60F3A-BC4E-E91D-1558-4EB7D35AA60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36B5ABD-6CEE-E09D-96B9-C5F6287DC099}"/>
              </a:ext>
            </a:extLst>
          </p:cNvPr>
          <p:cNvSpPr>
            <a:spLocks noGrp="1"/>
          </p:cNvSpPr>
          <p:nvPr>
            <p:ph type="sldNum" sz="quarter" idx="12"/>
          </p:nvPr>
        </p:nvSpPr>
        <p:spPr/>
        <p:txBody>
          <a:bodyPr/>
          <a:lstStyle/>
          <a:p>
            <a:fld id="{3E85A7D5-3E93-4700-8908-03D303AEA43C}" type="slidenum">
              <a:rPr kumimoji="1" lang="ja-JP" altLang="en-US" smtClean="0"/>
              <a:t>‹#›</a:t>
            </a:fld>
            <a:endParaRPr kumimoji="1" lang="ja-JP" altLang="en-US"/>
          </a:p>
        </p:txBody>
      </p:sp>
    </p:spTree>
    <p:extLst>
      <p:ext uri="{BB962C8B-B14F-4D97-AF65-F5344CB8AC3E}">
        <p14:creationId xmlns:p14="http://schemas.microsoft.com/office/powerpoint/2010/main" val="335902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88AC622-0331-2F7E-79AD-970AD2CC3C4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9C43169-6523-0714-EC0F-ADAF49449B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D0F14CDC-9E57-CDB5-1EB2-C4F1777885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DBC7916-BE96-F7CA-0386-9515BC249282}"/>
              </a:ext>
            </a:extLst>
          </p:cNvPr>
          <p:cNvSpPr>
            <a:spLocks noGrp="1"/>
          </p:cNvSpPr>
          <p:nvPr>
            <p:ph type="dt" sz="half" idx="10"/>
          </p:nvPr>
        </p:nvSpPr>
        <p:spPr/>
        <p:txBody>
          <a:bodyPr/>
          <a:lstStyle/>
          <a:p>
            <a:fld id="{D14541B7-8CE2-44BF-8854-ECA2763AF2BF}" type="datetimeFigureOut">
              <a:rPr kumimoji="1" lang="ja-JP" altLang="en-US" smtClean="0"/>
              <a:t>2026/5/27</a:t>
            </a:fld>
            <a:endParaRPr kumimoji="1" lang="ja-JP" altLang="en-US"/>
          </a:p>
        </p:txBody>
      </p:sp>
      <p:sp>
        <p:nvSpPr>
          <p:cNvPr id="6" name="フッター プレースホルダー 5">
            <a:extLst>
              <a:ext uri="{FF2B5EF4-FFF2-40B4-BE49-F238E27FC236}">
                <a16:creationId xmlns:a16="http://schemas.microsoft.com/office/drawing/2014/main" id="{D9B0DDFB-7657-EBA2-2863-6EA4685CA71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FBC3695-F5A6-CB52-BD0B-E19596FB8D06}"/>
              </a:ext>
            </a:extLst>
          </p:cNvPr>
          <p:cNvSpPr>
            <a:spLocks noGrp="1"/>
          </p:cNvSpPr>
          <p:nvPr>
            <p:ph type="sldNum" sz="quarter" idx="12"/>
          </p:nvPr>
        </p:nvSpPr>
        <p:spPr/>
        <p:txBody>
          <a:bodyPr/>
          <a:lstStyle/>
          <a:p>
            <a:fld id="{3E85A7D5-3E93-4700-8908-03D303AEA43C}" type="slidenum">
              <a:rPr kumimoji="1" lang="ja-JP" altLang="en-US" smtClean="0"/>
              <a:t>‹#›</a:t>
            </a:fld>
            <a:endParaRPr kumimoji="1" lang="ja-JP" altLang="en-US"/>
          </a:p>
        </p:txBody>
      </p:sp>
    </p:spTree>
    <p:extLst>
      <p:ext uri="{BB962C8B-B14F-4D97-AF65-F5344CB8AC3E}">
        <p14:creationId xmlns:p14="http://schemas.microsoft.com/office/powerpoint/2010/main" val="3982685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46266C-54A7-C859-882D-59535439A04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CE2BCED-0FA0-730A-B39D-513258146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109BE629-D8FF-49C4-B69E-6D38BD9B68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1E3ADC3-3CDE-4841-A5D2-3135ED958040}"/>
              </a:ext>
            </a:extLst>
          </p:cNvPr>
          <p:cNvSpPr>
            <a:spLocks noGrp="1"/>
          </p:cNvSpPr>
          <p:nvPr>
            <p:ph type="dt" sz="half" idx="10"/>
          </p:nvPr>
        </p:nvSpPr>
        <p:spPr/>
        <p:txBody>
          <a:bodyPr/>
          <a:lstStyle/>
          <a:p>
            <a:fld id="{D14541B7-8CE2-44BF-8854-ECA2763AF2BF}" type="datetimeFigureOut">
              <a:rPr kumimoji="1" lang="ja-JP" altLang="en-US" smtClean="0"/>
              <a:t>2026/5/27</a:t>
            </a:fld>
            <a:endParaRPr kumimoji="1" lang="ja-JP" altLang="en-US"/>
          </a:p>
        </p:txBody>
      </p:sp>
      <p:sp>
        <p:nvSpPr>
          <p:cNvPr id="6" name="フッター プレースホルダー 5">
            <a:extLst>
              <a:ext uri="{FF2B5EF4-FFF2-40B4-BE49-F238E27FC236}">
                <a16:creationId xmlns:a16="http://schemas.microsoft.com/office/drawing/2014/main" id="{75FD8700-CF29-64EB-5367-2B1BDC5C465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69FB034-1769-4E8E-D191-BDB535483EB2}"/>
              </a:ext>
            </a:extLst>
          </p:cNvPr>
          <p:cNvSpPr>
            <a:spLocks noGrp="1"/>
          </p:cNvSpPr>
          <p:nvPr>
            <p:ph type="sldNum" sz="quarter" idx="12"/>
          </p:nvPr>
        </p:nvSpPr>
        <p:spPr/>
        <p:txBody>
          <a:bodyPr/>
          <a:lstStyle/>
          <a:p>
            <a:fld id="{3E85A7D5-3E93-4700-8908-03D303AEA43C}" type="slidenum">
              <a:rPr kumimoji="1" lang="ja-JP" altLang="en-US" smtClean="0"/>
              <a:t>‹#›</a:t>
            </a:fld>
            <a:endParaRPr kumimoji="1" lang="ja-JP" altLang="en-US"/>
          </a:p>
        </p:txBody>
      </p:sp>
    </p:spTree>
    <p:extLst>
      <p:ext uri="{BB962C8B-B14F-4D97-AF65-F5344CB8AC3E}">
        <p14:creationId xmlns:p14="http://schemas.microsoft.com/office/powerpoint/2010/main" val="274354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C5F25CA-851E-3FE6-9E0B-C45814EB75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9880397-95EC-CE4E-058E-7FF07E1FAD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44F96FF-FB6F-5377-3A77-D29E5518CA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14541B7-8CE2-44BF-8854-ECA2763AF2BF}" type="datetimeFigureOut">
              <a:rPr kumimoji="1" lang="ja-JP" altLang="en-US" smtClean="0"/>
              <a:t>2026/5/27</a:t>
            </a:fld>
            <a:endParaRPr kumimoji="1" lang="ja-JP" altLang="en-US"/>
          </a:p>
        </p:txBody>
      </p:sp>
      <p:sp>
        <p:nvSpPr>
          <p:cNvPr id="5" name="フッター プレースホルダー 4">
            <a:extLst>
              <a:ext uri="{FF2B5EF4-FFF2-40B4-BE49-F238E27FC236}">
                <a16:creationId xmlns:a16="http://schemas.microsoft.com/office/drawing/2014/main" id="{E365434D-1F2A-EE57-E1F8-680373A6AC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848FB56E-4153-A1E1-4760-C77D7ADD59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E85A7D5-3E93-4700-8908-03D303AEA43C}" type="slidenum">
              <a:rPr kumimoji="1" lang="ja-JP" altLang="en-US" smtClean="0"/>
              <a:t>‹#›</a:t>
            </a:fld>
            <a:endParaRPr kumimoji="1" lang="ja-JP" altLang="en-US"/>
          </a:p>
        </p:txBody>
      </p:sp>
    </p:spTree>
    <p:extLst>
      <p:ext uri="{BB962C8B-B14F-4D97-AF65-F5344CB8AC3E}">
        <p14:creationId xmlns:p14="http://schemas.microsoft.com/office/powerpoint/2010/main" val="18297160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5.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1.png"/><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6.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mailto:infow@neo-blood.co.jp" TargetMode="External"/><Relationship Id="rId5" Type="http://schemas.openxmlformats.org/officeDocument/2006/relationships/image" Target="../media/image28.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ight Triangle 136">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Rectangle 138">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字幕 2">
            <a:extLst>
              <a:ext uri="{FF2B5EF4-FFF2-40B4-BE49-F238E27FC236}">
                <a16:creationId xmlns:a16="http://schemas.microsoft.com/office/drawing/2014/main" id="{64B3795D-B7A6-78A2-CF19-867A3B1FBD04}"/>
              </a:ext>
            </a:extLst>
          </p:cNvPr>
          <p:cNvSpPr>
            <a:spLocks noGrp="1"/>
          </p:cNvSpPr>
          <p:nvPr>
            <p:ph type="subTitle" idx="1"/>
          </p:nvPr>
        </p:nvSpPr>
        <p:spPr>
          <a:xfrm>
            <a:off x="940676" y="4377032"/>
            <a:ext cx="8084901" cy="1312657"/>
          </a:xfrm>
        </p:spPr>
        <p:txBody>
          <a:bodyPr anchor="t">
            <a:normAutofit lnSpcReduction="10000"/>
          </a:bodyPr>
          <a:lstStyle/>
          <a:p>
            <a:pPr algn="l"/>
            <a:r>
              <a:rPr kumimoji="1" lang="ja-JP" altLang="en-US" dirty="0">
                <a:latin typeface="BIZ UDPゴシック" panose="020B0400000000000000" pitchFamily="50" charset="-128"/>
                <a:ea typeface="BIZ UDPゴシック" panose="020B0400000000000000" pitchFamily="50" charset="-128"/>
              </a:rPr>
              <a:t>地域のアピールに</a:t>
            </a:r>
            <a:endParaRPr kumimoji="1" lang="en-US" altLang="ja-JP" dirty="0">
              <a:latin typeface="BIZ UDPゴシック" panose="020B0400000000000000" pitchFamily="50" charset="-128"/>
              <a:ea typeface="BIZ UDPゴシック" panose="020B0400000000000000" pitchFamily="50" charset="-128"/>
            </a:endParaRPr>
          </a:p>
          <a:p>
            <a:pPr algn="l"/>
            <a:r>
              <a:rPr kumimoji="1" lang="ja-JP" altLang="en-US" dirty="0">
                <a:latin typeface="BIZ UDPゴシック" panose="020B0400000000000000" pitchFamily="50" charset="-128"/>
                <a:ea typeface="BIZ UDPゴシック" panose="020B0400000000000000" pitchFamily="50" charset="-128"/>
              </a:rPr>
              <a:t>ちよだグルメショップ＋</a:t>
            </a:r>
            <a:r>
              <a:rPr kumimoji="1" lang="en-US" altLang="ja-JP" dirty="0">
                <a:latin typeface="BIZ UDPゴシック" panose="020B0400000000000000" pitchFamily="50" charset="-128"/>
                <a:ea typeface="BIZ UDPゴシック" panose="020B0400000000000000" pitchFamily="50" charset="-128"/>
              </a:rPr>
              <a:t>A</a:t>
            </a:r>
            <a:r>
              <a:rPr kumimoji="1" lang="ja-JP" altLang="en-US" dirty="0">
                <a:latin typeface="BIZ UDPゴシック" panose="020B0400000000000000" pitchFamily="50" charset="-128"/>
                <a:ea typeface="BIZ UDPゴシック" panose="020B0400000000000000" pitchFamily="50" charset="-128"/>
              </a:rPr>
              <a:t>店内にあるガチャガチャと</a:t>
            </a:r>
            <a:endParaRPr kumimoji="1" lang="en-US" altLang="ja-JP" dirty="0">
              <a:latin typeface="BIZ UDPゴシック" panose="020B0400000000000000" pitchFamily="50" charset="-128"/>
              <a:ea typeface="BIZ UDPゴシック" panose="020B0400000000000000" pitchFamily="50" charset="-128"/>
            </a:endParaRPr>
          </a:p>
          <a:p>
            <a:pPr algn="l"/>
            <a:r>
              <a:rPr lang="en-US" altLang="ja-JP" dirty="0">
                <a:latin typeface="BIZ UDPゴシック" panose="020B0400000000000000" pitchFamily="50" charset="-128"/>
                <a:ea typeface="BIZ UDPゴシック" panose="020B0400000000000000" pitchFamily="50" charset="-128"/>
              </a:rPr>
              <a:t>Web</a:t>
            </a:r>
            <a:r>
              <a:rPr lang="ja-JP" altLang="en-US" dirty="0">
                <a:latin typeface="BIZ UDPゴシック" panose="020B0400000000000000" pitchFamily="50" charset="-128"/>
                <a:ea typeface="BIZ UDPゴシック" panose="020B0400000000000000" pitchFamily="50" charset="-128"/>
              </a:rPr>
              <a:t>宣伝のご利用をご検討ください。</a:t>
            </a:r>
            <a:endParaRPr kumimoji="1" lang="ja-JP" altLang="en-US" dirty="0">
              <a:latin typeface="BIZ UDPゴシック" panose="020B0400000000000000" pitchFamily="50" charset="-128"/>
              <a:ea typeface="BIZ UDPゴシック" panose="020B0400000000000000" pitchFamily="50" charset="-128"/>
            </a:endParaRPr>
          </a:p>
        </p:txBody>
      </p:sp>
      <p:pic>
        <p:nvPicPr>
          <p:cNvPr id="47" name="図 46" descr="壁に貼ってある数種類のパンフレット  AI 生成コンテンツは誤りを含む可能性があります。">
            <a:extLst>
              <a:ext uri="{FF2B5EF4-FFF2-40B4-BE49-F238E27FC236}">
                <a16:creationId xmlns:a16="http://schemas.microsoft.com/office/drawing/2014/main" id="{3ACC6640-ECD9-0196-3D3F-45DFC584FE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1884" y="3030807"/>
            <a:ext cx="3025810" cy="3333547"/>
          </a:xfrm>
          <a:prstGeom prst="rect">
            <a:avLst/>
          </a:prstGeom>
        </p:spPr>
      </p:pic>
      <p:sp>
        <p:nvSpPr>
          <p:cNvPr id="4" name="字幕 2">
            <a:extLst>
              <a:ext uri="{FF2B5EF4-FFF2-40B4-BE49-F238E27FC236}">
                <a16:creationId xmlns:a16="http://schemas.microsoft.com/office/drawing/2014/main" id="{7DC67FA8-C7C3-0EE8-8CE7-E8D3061A3397}"/>
              </a:ext>
            </a:extLst>
          </p:cNvPr>
          <p:cNvSpPr txBox="1">
            <a:spLocks/>
          </p:cNvSpPr>
          <p:nvPr/>
        </p:nvSpPr>
        <p:spPr>
          <a:xfrm>
            <a:off x="752019" y="780598"/>
            <a:ext cx="8084901" cy="625702"/>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dirty="0">
                <a:latin typeface="BIZ UDPゴシック" panose="020B0400000000000000" pitchFamily="50" charset="-128"/>
                <a:ea typeface="BIZ UDPゴシック" panose="020B0400000000000000" pitchFamily="50" charset="-128"/>
              </a:rPr>
              <a:t>自治体、関連団体様向け</a:t>
            </a:r>
            <a:endParaRPr lang="en-US" altLang="ja-JP" dirty="0">
              <a:latin typeface="BIZ UDPゴシック" panose="020B0400000000000000" pitchFamily="50" charset="-128"/>
              <a:ea typeface="BIZ UDPゴシック" panose="020B0400000000000000" pitchFamily="50" charset="-128"/>
            </a:endParaRPr>
          </a:p>
        </p:txBody>
      </p:sp>
      <p:pic>
        <p:nvPicPr>
          <p:cNvPr id="5" name="コンテンツ プレースホルダー 4" descr="図形, 四角形  AI 生成コンテンツは誤りを含む可能性があります。">
            <a:extLst>
              <a:ext uri="{FF2B5EF4-FFF2-40B4-BE49-F238E27FC236}">
                <a16:creationId xmlns:a16="http://schemas.microsoft.com/office/drawing/2014/main" id="{D0BA3E98-4198-5DE0-5266-545B19A6FE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0272" y="706577"/>
            <a:ext cx="4876800" cy="1447800"/>
          </a:xfrm>
          <a:prstGeom prst="rect">
            <a:avLst/>
          </a:prstGeom>
        </p:spPr>
      </p:pic>
      <p:sp>
        <p:nvSpPr>
          <p:cNvPr id="2" name="タイトル 1">
            <a:extLst>
              <a:ext uri="{FF2B5EF4-FFF2-40B4-BE49-F238E27FC236}">
                <a16:creationId xmlns:a16="http://schemas.microsoft.com/office/drawing/2014/main" id="{39A7C780-4669-1333-3669-0ADDFF04A62D}"/>
              </a:ext>
            </a:extLst>
          </p:cNvPr>
          <p:cNvSpPr>
            <a:spLocks noGrp="1"/>
          </p:cNvSpPr>
          <p:nvPr>
            <p:ph type="ctrTitle"/>
          </p:nvPr>
        </p:nvSpPr>
        <p:spPr>
          <a:xfrm>
            <a:off x="752019" y="1200122"/>
            <a:ext cx="9231410" cy="3542045"/>
          </a:xfrm>
        </p:spPr>
        <p:txBody>
          <a:bodyPr anchor="b">
            <a:normAutofit/>
          </a:bodyPr>
          <a:lstStyle/>
          <a:p>
            <a:pPr algn="l"/>
            <a:r>
              <a:rPr lang="ja-JP" altLang="ja-JP" b="1" dirty="0">
                <a:latin typeface="07やさしさゴシック" panose="02000600000000000000" pitchFamily="2" charset="-128"/>
                <a:ea typeface="07やさしさゴシック" panose="02000600000000000000" pitchFamily="2" charset="-128"/>
              </a:rPr>
              <a:t>ガチャガチャ＋</a:t>
            </a:r>
            <a:r>
              <a:rPr lang="en-US" altLang="ja-JP" b="1" dirty="0">
                <a:latin typeface="07やさしさゴシック" panose="02000600000000000000" pitchFamily="2" charset="-128"/>
                <a:ea typeface="07やさしさゴシック" panose="02000600000000000000" pitchFamily="2" charset="-128"/>
              </a:rPr>
              <a:t>web</a:t>
            </a:r>
            <a:r>
              <a:rPr lang="ja-JP" altLang="ja-JP" b="1" dirty="0">
                <a:latin typeface="07やさしさゴシック" panose="02000600000000000000" pitchFamily="2" charset="-128"/>
                <a:ea typeface="07やさしさゴシック" panose="02000600000000000000" pitchFamily="2" charset="-128"/>
              </a:rPr>
              <a:t>で</a:t>
            </a:r>
            <a:br>
              <a:rPr lang="en-US" altLang="ja-JP" b="1" dirty="0">
                <a:latin typeface="07やさしさゴシック" panose="02000600000000000000" pitchFamily="2" charset="-128"/>
                <a:ea typeface="07やさしさゴシック" panose="02000600000000000000" pitchFamily="2" charset="-128"/>
              </a:rPr>
            </a:br>
            <a:r>
              <a:rPr lang="ja-JP" altLang="ja-JP" b="1" dirty="0">
                <a:latin typeface="07やさしさゴシック" panose="02000600000000000000" pitchFamily="2" charset="-128"/>
                <a:ea typeface="07やさしさゴシック" panose="02000600000000000000" pitchFamily="2" charset="-128"/>
              </a:rPr>
              <a:t>地域のアピールを！</a:t>
            </a:r>
            <a:br>
              <a:rPr lang="ja-JP" altLang="ja-JP" sz="6300" b="1" dirty="0">
                <a:latin typeface="07やさしさゴシック" panose="02000600000000000000" pitchFamily="2" charset="-128"/>
                <a:ea typeface="07やさしさゴシック" panose="02000600000000000000" pitchFamily="2" charset="-128"/>
              </a:rPr>
            </a:br>
            <a:endParaRPr kumimoji="1" lang="ja-JP" altLang="en-US" sz="6300" b="1" dirty="0">
              <a:latin typeface="07やさしさゴシック" panose="02000600000000000000" pitchFamily="2" charset="-128"/>
              <a:ea typeface="07やさしさゴシック" panose="02000600000000000000" pitchFamily="2" charset="-128"/>
            </a:endParaRPr>
          </a:p>
        </p:txBody>
      </p:sp>
      <p:sp>
        <p:nvSpPr>
          <p:cNvPr id="6" name="テキスト ボックス 5">
            <a:extLst>
              <a:ext uri="{FF2B5EF4-FFF2-40B4-BE49-F238E27FC236}">
                <a16:creationId xmlns:a16="http://schemas.microsoft.com/office/drawing/2014/main" id="{CFD40B23-A232-B3B6-7808-57D018ED6E3F}"/>
              </a:ext>
            </a:extLst>
          </p:cNvPr>
          <p:cNvSpPr txBox="1"/>
          <p:nvPr/>
        </p:nvSpPr>
        <p:spPr>
          <a:xfrm>
            <a:off x="7267679" y="1168311"/>
            <a:ext cx="3901986" cy="461665"/>
          </a:xfrm>
          <a:prstGeom prst="rect">
            <a:avLst/>
          </a:prstGeom>
          <a:noFill/>
        </p:spPr>
        <p:txBody>
          <a:bodyPr wrap="square">
            <a:spAutoFit/>
          </a:bodyPr>
          <a:lstStyle/>
          <a:p>
            <a:r>
              <a:rPr lang="ja-JP" altLang="en-US" sz="2400" b="1" dirty="0">
                <a:solidFill>
                  <a:schemeClr val="accent5">
                    <a:lumMod val="60000"/>
                    <a:lumOff val="40000"/>
                  </a:schemeClr>
                </a:solidFill>
                <a:latin typeface="07やさしさゴシック" panose="02000600000000000000" pitchFamily="2" charset="-128"/>
                <a:ea typeface="07やさしさゴシック" panose="02000600000000000000" pitchFamily="2" charset="-128"/>
              </a:rPr>
              <a:t>●</a:t>
            </a:r>
            <a:r>
              <a:rPr lang="ja-JP" altLang="en-US" sz="2400" b="1" dirty="0">
                <a:latin typeface="07やさしさゴシック" panose="02000600000000000000" pitchFamily="2" charset="-128"/>
                <a:ea typeface="07やさしさゴシック" panose="02000600000000000000" pitchFamily="2" charset="-128"/>
              </a:rPr>
              <a:t>初期費用</a:t>
            </a:r>
            <a:r>
              <a:rPr lang="en-US" altLang="ja-JP" sz="2400" b="1" dirty="0">
                <a:latin typeface="07やさしさゴシック" panose="02000600000000000000" pitchFamily="2" charset="-128"/>
                <a:ea typeface="07やさしさゴシック" panose="02000600000000000000" pitchFamily="2" charset="-128"/>
              </a:rPr>
              <a:t>0</a:t>
            </a:r>
            <a:r>
              <a:rPr lang="ja-JP" altLang="en-US" sz="2400" b="1" dirty="0">
                <a:latin typeface="07やさしさゴシック" panose="02000600000000000000" pitchFamily="2" charset="-128"/>
                <a:ea typeface="07やさしさゴシック" panose="02000600000000000000" pitchFamily="2" charset="-128"/>
              </a:rPr>
              <a:t>円もあります　　　　　　</a:t>
            </a:r>
            <a:endParaRPr lang="ja-JP" altLang="en-US" sz="2800" dirty="0"/>
          </a:p>
        </p:txBody>
      </p:sp>
    </p:spTree>
    <p:extLst>
      <p:ext uri="{BB962C8B-B14F-4D97-AF65-F5344CB8AC3E}">
        <p14:creationId xmlns:p14="http://schemas.microsoft.com/office/powerpoint/2010/main" val="1732529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図 23" descr="図形, 四角形  AI 生成コンテンツは誤りを含む可能性があります。">
            <a:extLst>
              <a:ext uri="{FF2B5EF4-FFF2-40B4-BE49-F238E27FC236}">
                <a16:creationId xmlns:a16="http://schemas.microsoft.com/office/drawing/2014/main" id="{C9D56EEA-0795-E827-962E-16CC973CCB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253" y="2626361"/>
            <a:ext cx="4876800" cy="923925"/>
          </a:xfrm>
          <a:prstGeom prst="rect">
            <a:avLst/>
          </a:prstGeom>
        </p:spPr>
      </p:pic>
      <p:pic>
        <p:nvPicPr>
          <p:cNvPr id="21" name="図 20" descr="図形, 四角形  AI 生成コンテンツは誤りを含む可能性があります。">
            <a:extLst>
              <a:ext uri="{FF2B5EF4-FFF2-40B4-BE49-F238E27FC236}">
                <a16:creationId xmlns:a16="http://schemas.microsoft.com/office/drawing/2014/main" id="{15ACE71F-1342-5C4C-9BA2-B7ACB1AAD1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809" y="279801"/>
            <a:ext cx="4876800" cy="1000125"/>
          </a:xfrm>
          <a:prstGeom prst="rect">
            <a:avLst/>
          </a:prstGeom>
        </p:spPr>
      </p:pic>
      <p:pic>
        <p:nvPicPr>
          <p:cNvPr id="17" name="図 16" descr="グラフィカル ユーザー インターフェイス が含まれている画像  AI 生成コンテンツは誤りを含む可能性があります。">
            <a:extLst>
              <a:ext uri="{FF2B5EF4-FFF2-40B4-BE49-F238E27FC236}">
                <a16:creationId xmlns:a16="http://schemas.microsoft.com/office/drawing/2014/main" id="{2F57C8E4-6079-2414-3CE2-61B98F5766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3022" y="5025672"/>
            <a:ext cx="5286602" cy="1832328"/>
          </a:xfrm>
          <a:prstGeom prst="rect">
            <a:avLst/>
          </a:prstGeom>
        </p:spPr>
      </p:pic>
      <p:sp>
        <p:nvSpPr>
          <p:cNvPr id="2" name="タイトル 1">
            <a:extLst>
              <a:ext uri="{FF2B5EF4-FFF2-40B4-BE49-F238E27FC236}">
                <a16:creationId xmlns:a16="http://schemas.microsoft.com/office/drawing/2014/main" id="{E5C996B9-3801-E7C9-D9DC-F991C7629B55}"/>
              </a:ext>
            </a:extLst>
          </p:cNvPr>
          <p:cNvSpPr>
            <a:spLocks noGrp="1"/>
          </p:cNvSpPr>
          <p:nvPr>
            <p:ph type="title"/>
          </p:nvPr>
        </p:nvSpPr>
        <p:spPr/>
        <p:txBody>
          <a:bodyPr/>
          <a:lstStyle/>
          <a:p>
            <a:r>
              <a:rPr kumimoji="1" lang="ja-JP" altLang="en-US" dirty="0"/>
              <a:t>　</a:t>
            </a:r>
          </a:p>
        </p:txBody>
      </p:sp>
      <p:sp>
        <p:nvSpPr>
          <p:cNvPr id="3" name="コンテンツ プレースホルダー 2">
            <a:extLst>
              <a:ext uri="{FF2B5EF4-FFF2-40B4-BE49-F238E27FC236}">
                <a16:creationId xmlns:a16="http://schemas.microsoft.com/office/drawing/2014/main" id="{52701A38-B58F-B8E8-3103-D1A5482B068A}"/>
              </a:ext>
            </a:extLst>
          </p:cNvPr>
          <p:cNvSpPr>
            <a:spLocks noGrp="1"/>
          </p:cNvSpPr>
          <p:nvPr>
            <p:ph idx="1"/>
          </p:nvPr>
        </p:nvSpPr>
        <p:spPr>
          <a:xfrm>
            <a:off x="972472" y="1432890"/>
            <a:ext cx="8731546" cy="5207385"/>
          </a:xfrm>
        </p:spPr>
        <p:txBody>
          <a:bodyPr>
            <a:normAutofit/>
          </a:bodyPr>
          <a:lstStyle/>
          <a:p>
            <a:r>
              <a:rPr kumimoji="1" lang="ja-JP" altLang="en-US" sz="1600" dirty="0">
                <a:latin typeface="BIZ UDPゴシック" panose="020B0400000000000000" pitchFamily="50" charset="-128"/>
                <a:ea typeface="BIZ UDPゴシック" panose="020B0400000000000000" pitchFamily="50" charset="-128"/>
              </a:rPr>
              <a:t>設置場所：ちよだグルメショップ＋</a:t>
            </a:r>
            <a:r>
              <a:rPr lang="en-US" altLang="ja-JP" sz="1600" dirty="0">
                <a:latin typeface="BIZ UDPゴシック" panose="020B0400000000000000" pitchFamily="50" charset="-128"/>
                <a:ea typeface="BIZ UDPゴシック" panose="020B0400000000000000" pitchFamily="50" charset="-128"/>
              </a:rPr>
              <a:t>A</a:t>
            </a:r>
            <a:r>
              <a:rPr lang="ja-JP" altLang="en-US" sz="1600" dirty="0">
                <a:latin typeface="BIZ UDPゴシック" panose="020B0400000000000000" pitchFamily="50" charset="-128"/>
                <a:ea typeface="BIZ UDPゴシック" panose="020B0400000000000000" pitchFamily="50" charset="-128"/>
              </a:rPr>
              <a:t>店内</a:t>
            </a:r>
            <a:endParaRPr lang="en-US" altLang="ja-JP" sz="1600" dirty="0">
              <a:latin typeface="BIZ UDPゴシック" panose="020B0400000000000000" pitchFamily="50" charset="-128"/>
              <a:ea typeface="BIZ UDPゴシック" panose="020B0400000000000000" pitchFamily="50" charset="-128"/>
            </a:endParaRPr>
          </a:p>
          <a:p>
            <a:r>
              <a:rPr lang="en-US" altLang="ja-JP" sz="1600" dirty="0">
                <a:latin typeface="BIZ UDPゴシック" panose="020B0400000000000000" pitchFamily="50" charset="-128"/>
                <a:ea typeface="BIZ UDPゴシック" panose="020B0400000000000000" pitchFamily="50" charset="-128"/>
              </a:rPr>
              <a:t>1</a:t>
            </a:r>
            <a:r>
              <a:rPr lang="ja-JP" altLang="en-US" sz="1600" dirty="0">
                <a:latin typeface="BIZ UDPゴシック" panose="020B0400000000000000" pitchFamily="50" charset="-128"/>
                <a:ea typeface="BIZ UDPゴシック" panose="020B0400000000000000" pitchFamily="50" charset="-128"/>
              </a:rPr>
              <a:t>回</a:t>
            </a:r>
            <a:r>
              <a:rPr lang="en-US" altLang="ja-JP" sz="1600" dirty="0">
                <a:latin typeface="BIZ UDPゴシック" panose="020B0400000000000000" pitchFamily="50" charset="-128"/>
                <a:ea typeface="BIZ UDPゴシック" panose="020B0400000000000000" pitchFamily="50" charset="-128"/>
              </a:rPr>
              <a:t>500</a:t>
            </a:r>
            <a:r>
              <a:rPr lang="ja-JP" altLang="en-US" sz="1600" dirty="0">
                <a:latin typeface="BIZ UDPゴシック" panose="020B0400000000000000" pitchFamily="50" charset="-128"/>
                <a:ea typeface="BIZ UDPゴシック" panose="020B0400000000000000" pitchFamily="50" charset="-128"/>
              </a:rPr>
              <a:t>円（</a:t>
            </a:r>
            <a:r>
              <a:rPr lang="en-US" altLang="ja-JP" sz="1600" dirty="0">
                <a:latin typeface="BIZ UDPゴシック" panose="020B0400000000000000" pitchFamily="50" charset="-128"/>
                <a:ea typeface="BIZ UDPゴシック" panose="020B0400000000000000" pitchFamily="50" charset="-128"/>
              </a:rPr>
              <a:t>500</a:t>
            </a:r>
            <a:r>
              <a:rPr lang="ja-JP" altLang="en-US" sz="1600" dirty="0">
                <a:latin typeface="BIZ UDPゴシック" panose="020B0400000000000000" pitchFamily="50" charset="-128"/>
                <a:ea typeface="BIZ UDPゴシック" panose="020B0400000000000000" pitchFamily="50" charset="-128"/>
              </a:rPr>
              <a:t>円硬貨</a:t>
            </a:r>
            <a:r>
              <a:rPr lang="en-US" altLang="ja-JP" sz="1600" dirty="0">
                <a:latin typeface="BIZ UDPゴシック" panose="020B0400000000000000" pitchFamily="50" charset="-128"/>
                <a:ea typeface="BIZ UDPゴシック" panose="020B0400000000000000" pitchFamily="50" charset="-128"/>
              </a:rPr>
              <a:t>1</a:t>
            </a:r>
            <a:r>
              <a:rPr lang="ja-JP" altLang="en-US" sz="1600" dirty="0">
                <a:latin typeface="BIZ UDPゴシック" panose="020B0400000000000000" pitchFamily="50" charset="-128"/>
                <a:ea typeface="BIZ UDPゴシック" panose="020B0400000000000000" pitchFamily="50" charset="-128"/>
              </a:rPr>
              <a:t>枚）</a:t>
            </a:r>
            <a:endParaRPr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カプセルサイズ：</a:t>
            </a:r>
            <a:r>
              <a:rPr lang="en-US" altLang="ja-JP" sz="1600" dirty="0">
                <a:latin typeface="BIZ UDPゴシック" panose="020B0400000000000000" pitchFamily="50" charset="-128"/>
                <a:ea typeface="BIZ UDPゴシック" panose="020B0400000000000000" pitchFamily="50" charset="-128"/>
              </a:rPr>
              <a:t>75mm</a:t>
            </a:r>
          </a:p>
          <a:p>
            <a:pPr marL="0" indent="0">
              <a:buNone/>
            </a:pPr>
            <a:r>
              <a:rPr kumimoji="1" lang="ja-JP" altLang="en-US" sz="1600" dirty="0">
                <a:latin typeface="BIZ UDPゴシック" panose="020B0400000000000000" pitchFamily="50" charset="-128"/>
                <a:ea typeface="BIZ UDPゴシック" panose="020B0400000000000000" pitchFamily="50" charset="-128"/>
              </a:rPr>
              <a:t> </a:t>
            </a:r>
            <a:endParaRPr kumimoji="1" lang="en-US" altLang="ja-JP" sz="1600" dirty="0">
              <a:latin typeface="BIZ UDPゴシック" panose="020B0400000000000000" pitchFamily="50" charset="-128"/>
              <a:ea typeface="BIZ UDPゴシック" panose="020B0400000000000000" pitchFamily="50" charset="-128"/>
            </a:endParaRPr>
          </a:p>
          <a:p>
            <a:pPr marL="0" indent="0">
              <a:buNone/>
            </a:pPr>
            <a:endParaRPr lang="en-US" altLang="ja-JP" sz="1600" dirty="0">
              <a:latin typeface="BIZ UDPゴシック" panose="020B0400000000000000" pitchFamily="50" charset="-128"/>
              <a:ea typeface="BIZ UDPゴシック" panose="020B0400000000000000" pitchFamily="50" charset="-128"/>
            </a:endParaRPr>
          </a:p>
          <a:p>
            <a:pPr marL="0" indent="0">
              <a:buNone/>
            </a:pPr>
            <a:endParaRPr kumimoji="1" lang="en-US" altLang="ja-JP" sz="1600" dirty="0">
              <a:latin typeface="BIZ UDPゴシック" panose="020B0400000000000000" pitchFamily="50" charset="-128"/>
              <a:ea typeface="BIZ UDPゴシック" panose="020B0400000000000000" pitchFamily="50" charset="-128"/>
            </a:endParaRPr>
          </a:p>
          <a:p>
            <a:pPr marL="0" indent="0">
              <a:buNone/>
            </a:pPr>
            <a:r>
              <a:rPr kumimoji="1"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note</a:t>
            </a: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https://note.com/gacya_chiyoda</a:t>
            </a:r>
            <a:endParaRPr kumimoji="1"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neo-blood</a:t>
            </a:r>
            <a:r>
              <a:rPr lang="ja-JP" altLang="en-US" sz="1600" dirty="0">
                <a:latin typeface="BIZ UDPゴシック" panose="020B0400000000000000" pitchFamily="50" charset="-128"/>
                <a:ea typeface="BIZ UDPゴシック" panose="020B0400000000000000" pitchFamily="50" charset="-128"/>
              </a:rPr>
              <a:t>サイト内広告：</a:t>
            </a:r>
            <a:r>
              <a:rPr lang="en-US" altLang="ja-JP" sz="1600" dirty="0">
                <a:latin typeface="BIZ UDPゴシック" panose="020B0400000000000000" pitchFamily="50" charset="-128"/>
                <a:ea typeface="BIZ UDPゴシック" panose="020B0400000000000000" pitchFamily="50" charset="-128"/>
              </a:rPr>
              <a:t>https://www.neo-blood.co.jp/</a:t>
            </a:r>
          </a:p>
          <a:p>
            <a:pPr marL="0" indent="0">
              <a:buNone/>
            </a:pPr>
            <a:r>
              <a:rPr kumimoji="1" lang="ja-JP" altLang="en-US" sz="1600" dirty="0">
                <a:latin typeface="BIZ UDPゴシック" panose="020B0400000000000000" pitchFamily="50" charset="-128"/>
                <a:ea typeface="BIZ UDPゴシック" panose="020B0400000000000000" pitchFamily="50" charset="-128"/>
              </a:rPr>
              <a:t>・</a:t>
            </a:r>
            <a:r>
              <a:rPr lang="en-US" altLang="ja-JP" sz="1600" dirty="0" err="1">
                <a:latin typeface="BIZ UDPゴシック" panose="020B0400000000000000" pitchFamily="50" charset="-128"/>
                <a:ea typeface="BIZ UDPゴシック" panose="020B0400000000000000" pitchFamily="50" charset="-128"/>
              </a:rPr>
              <a:t>Wordpress</a:t>
            </a: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http://gacya.neo-blood.co.jp/</a:t>
            </a:r>
          </a:p>
          <a:p>
            <a:pPr marL="0" indent="0">
              <a:buNone/>
            </a:pPr>
            <a:r>
              <a:rPr lang="ja-JP" altLang="en-US" sz="1600" dirty="0">
                <a:latin typeface="BIZ UDPゴシック" panose="020B0400000000000000" pitchFamily="50" charset="-128"/>
                <a:ea typeface="BIZ UDPゴシック" panose="020B0400000000000000" pitchFamily="50" charset="-128"/>
              </a:rPr>
              <a:t>・ｘ：</a:t>
            </a:r>
            <a:r>
              <a:rPr lang="en-US" altLang="ja-JP" sz="1600" dirty="0">
                <a:latin typeface="BIZ UDPゴシック" panose="020B0400000000000000" pitchFamily="50" charset="-128"/>
                <a:ea typeface="BIZ UDPゴシック" panose="020B0400000000000000" pitchFamily="50" charset="-128"/>
              </a:rPr>
              <a:t>https://x.com/TatsuyaMin11365</a:t>
            </a:r>
            <a:endParaRPr kumimoji="1" lang="en-US" altLang="ja-JP" sz="1600" dirty="0">
              <a:latin typeface="BIZ UDPゴシック" panose="020B0400000000000000" pitchFamily="50" charset="-128"/>
              <a:ea typeface="BIZ UDPゴシック" panose="020B0400000000000000" pitchFamily="50" charset="-128"/>
            </a:endParaRPr>
          </a:p>
          <a:p>
            <a:pPr marL="0" indent="0">
              <a:buNone/>
            </a:pPr>
            <a:endParaRPr lang="en-US" altLang="ja-JP" sz="1800" dirty="0"/>
          </a:p>
          <a:p>
            <a:pPr marL="0" indent="0">
              <a:buNone/>
            </a:pPr>
            <a:br>
              <a:rPr kumimoji="1" lang="en-US" altLang="ja-JP" sz="1800" b="1" dirty="0"/>
            </a:br>
            <a:r>
              <a:rPr kumimoji="1" lang="ja-JP" altLang="en-US" sz="1800" b="1" dirty="0"/>
              <a:t>運営：株式会社ネオブラッド　</a:t>
            </a:r>
            <a:endParaRPr kumimoji="1" lang="en-US" altLang="ja-JP" sz="1800" b="1" dirty="0"/>
          </a:p>
          <a:p>
            <a:pPr marL="0" indent="0">
              <a:buNone/>
            </a:pPr>
            <a:r>
              <a:rPr kumimoji="1" lang="ja-JP" altLang="en-US" sz="1800" b="1" dirty="0"/>
              <a:t>千代田区神田錦町</a:t>
            </a:r>
            <a:r>
              <a:rPr kumimoji="1" lang="en-US" altLang="ja-JP" sz="1800" b="1" dirty="0"/>
              <a:t>3-21</a:t>
            </a:r>
            <a:br>
              <a:rPr kumimoji="1" lang="en-US" altLang="ja-JP" sz="1800" b="1" dirty="0"/>
            </a:br>
            <a:r>
              <a:rPr kumimoji="1" lang="ja-JP" altLang="en-US" sz="1800" b="1" dirty="0"/>
              <a:t>ちよだプラットフォームスクエア</a:t>
            </a:r>
            <a:r>
              <a:rPr kumimoji="1" lang="en-US" altLang="ja-JP" sz="1800" b="1" dirty="0"/>
              <a:t>CN301</a:t>
            </a:r>
            <a:endParaRPr kumimoji="1" lang="ja-JP" altLang="en-US" sz="1800" b="1" dirty="0"/>
          </a:p>
        </p:txBody>
      </p:sp>
      <p:sp>
        <p:nvSpPr>
          <p:cNvPr id="4" name="タイトル 1">
            <a:extLst>
              <a:ext uri="{FF2B5EF4-FFF2-40B4-BE49-F238E27FC236}">
                <a16:creationId xmlns:a16="http://schemas.microsoft.com/office/drawing/2014/main" id="{061E0921-8E0E-7B3B-1FE3-319E8023E8AF}"/>
              </a:ext>
            </a:extLst>
          </p:cNvPr>
          <p:cNvSpPr txBox="1">
            <a:spLocks/>
          </p:cNvSpPr>
          <p:nvPr/>
        </p:nvSpPr>
        <p:spPr>
          <a:xfrm>
            <a:off x="722400" y="167990"/>
            <a:ext cx="10168128" cy="117957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900" dirty="0">
                <a:solidFill>
                  <a:srgbClr val="92D050"/>
                </a:solidFill>
                <a:latin typeface="07やさしさゴシック" panose="02000600000000000000" pitchFamily="2" charset="-128"/>
                <a:ea typeface="07やさしさゴシック" panose="02000600000000000000" pitchFamily="2" charset="-128"/>
              </a:rPr>
              <a:t>●</a:t>
            </a:r>
            <a:r>
              <a:rPr lang="ja-JP" altLang="en-US" sz="3300" b="1" dirty="0">
                <a:latin typeface="07やさしさゴシック" panose="02000600000000000000" pitchFamily="2" charset="-128"/>
                <a:ea typeface="07やさしさゴシック" panose="02000600000000000000" pitchFamily="2" charset="-128"/>
              </a:rPr>
              <a:t>ガチャ概要</a:t>
            </a:r>
            <a:endParaRPr lang="ja-JP" altLang="ja-JP" sz="3300" b="1" dirty="0">
              <a:latin typeface="07やさしさゴシック" panose="02000600000000000000" pitchFamily="2" charset="-128"/>
              <a:ea typeface="07やさしさゴシック" panose="02000600000000000000" pitchFamily="2" charset="-128"/>
            </a:endParaRPr>
          </a:p>
        </p:txBody>
      </p:sp>
      <p:pic>
        <p:nvPicPr>
          <p:cNvPr id="6" name="図 5" descr="壁に貼ってある数種類のパンフレット  AI 生成コンテンツは誤りを含む可能性があります。">
            <a:extLst>
              <a:ext uri="{FF2B5EF4-FFF2-40B4-BE49-F238E27FC236}">
                <a16:creationId xmlns:a16="http://schemas.microsoft.com/office/drawing/2014/main" id="{D82C0AFC-486E-7890-FF71-06C8C8911C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31833" y="180546"/>
            <a:ext cx="2473354" cy="2724903"/>
          </a:xfrm>
          <a:prstGeom prst="rect">
            <a:avLst/>
          </a:prstGeom>
        </p:spPr>
      </p:pic>
      <p:sp>
        <p:nvSpPr>
          <p:cNvPr id="5" name="タイトル 1">
            <a:extLst>
              <a:ext uri="{FF2B5EF4-FFF2-40B4-BE49-F238E27FC236}">
                <a16:creationId xmlns:a16="http://schemas.microsoft.com/office/drawing/2014/main" id="{20D07013-BFFD-2661-F267-489B007F9B89}"/>
              </a:ext>
            </a:extLst>
          </p:cNvPr>
          <p:cNvSpPr txBox="1">
            <a:spLocks/>
          </p:cNvSpPr>
          <p:nvPr/>
        </p:nvSpPr>
        <p:spPr>
          <a:xfrm>
            <a:off x="838200" y="2569650"/>
            <a:ext cx="10168128" cy="1179576"/>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endParaRPr lang="en-US" altLang="ja-JP" sz="4000" dirty="0">
              <a:latin typeface="07やさしさゴシック" panose="02000600000000000000" pitchFamily="2" charset="-128"/>
              <a:ea typeface="07やさしさゴシック" panose="02000600000000000000" pitchFamily="2" charset="-128"/>
            </a:endParaRPr>
          </a:p>
          <a:p>
            <a:endParaRPr lang="en-US" altLang="ja-JP" sz="4000" dirty="0">
              <a:latin typeface="07やさしさゴシック" panose="02000600000000000000" pitchFamily="2" charset="-128"/>
              <a:ea typeface="07やさしさゴシック" panose="02000600000000000000" pitchFamily="2" charset="-128"/>
            </a:endParaRPr>
          </a:p>
          <a:p>
            <a:r>
              <a:rPr lang="ja-JP" altLang="en-US" sz="3400" dirty="0">
                <a:solidFill>
                  <a:schemeClr val="accent2">
                    <a:lumMod val="40000"/>
                    <a:lumOff val="60000"/>
                  </a:schemeClr>
                </a:solidFill>
                <a:latin typeface="07やさしさゴシック" panose="02000600000000000000" pitchFamily="2" charset="-128"/>
                <a:ea typeface="07やさしさゴシック" panose="02000600000000000000" pitchFamily="2" charset="-128"/>
              </a:rPr>
              <a:t>●</a:t>
            </a:r>
            <a:r>
              <a:rPr lang="ja-JP" altLang="en-US" sz="3900" b="1" dirty="0">
                <a:latin typeface="07やさしさゴシック" panose="02000600000000000000" pitchFamily="2" charset="-128"/>
                <a:ea typeface="07やさしさゴシック" panose="02000600000000000000" pitchFamily="2" charset="-128"/>
              </a:rPr>
              <a:t>宣伝</a:t>
            </a:r>
            <a:r>
              <a:rPr lang="en-US" altLang="ja-JP" sz="3900" b="1" dirty="0">
                <a:latin typeface="07やさしさゴシック" panose="02000600000000000000" pitchFamily="2" charset="-128"/>
                <a:ea typeface="07やさしさゴシック" panose="02000600000000000000" pitchFamily="2" charset="-128"/>
              </a:rPr>
              <a:t>web</a:t>
            </a:r>
          </a:p>
          <a:p>
            <a:endParaRPr lang="en-US" altLang="ja-JP" sz="4000" dirty="0">
              <a:latin typeface="07やさしさゴシック" panose="02000600000000000000" pitchFamily="2" charset="-128"/>
              <a:ea typeface="07やさしさゴシック" panose="02000600000000000000" pitchFamily="2" charset="-128"/>
            </a:endParaRPr>
          </a:p>
          <a:p>
            <a:endParaRPr lang="en-US" altLang="ja-JP" sz="4000" dirty="0">
              <a:latin typeface="07やさしさゴシック" panose="02000600000000000000" pitchFamily="2" charset="-128"/>
              <a:ea typeface="07やさしさゴシック" panose="02000600000000000000" pitchFamily="2" charset="-128"/>
            </a:endParaRPr>
          </a:p>
        </p:txBody>
      </p:sp>
      <p:pic>
        <p:nvPicPr>
          <p:cNvPr id="16" name="図 15" descr="カレンダー  AI 生成コンテンツは誤りを含む可能性があります。">
            <a:extLst>
              <a:ext uri="{FF2B5EF4-FFF2-40B4-BE49-F238E27FC236}">
                <a16:creationId xmlns:a16="http://schemas.microsoft.com/office/drawing/2014/main" id="{E0BB16A5-AFA1-125F-B387-15F913244A82}"/>
              </a:ext>
            </a:extLst>
          </p:cNvPr>
          <p:cNvPicPr>
            <a:picLocks noChangeAspect="1"/>
          </p:cNvPicPr>
          <p:nvPr/>
        </p:nvPicPr>
        <p:blipFill>
          <a:blip r:embed="rId7"/>
          <a:stretch>
            <a:fillRect/>
          </a:stretch>
        </p:blipFill>
        <p:spPr>
          <a:xfrm>
            <a:off x="7096392" y="204345"/>
            <a:ext cx="2315232" cy="2701104"/>
          </a:xfrm>
          <a:prstGeom prst="rect">
            <a:avLst/>
          </a:prstGeom>
        </p:spPr>
      </p:pic>
      <p:pic>
        <p:nvPicPr>
          <p:cNvPr id="20" name="図 19" descr="グラフィカル ユーザー インターフェイス, Web サイト  AI 生成コンテンツは誤りを含む可能性があります。">
            <a:extLst>
              <a:ext uri="{FF2B5EF4-FFF2-40B4-BE49-F238E27FC236}">
                <a16:creationId xmlns:a16="http://schemas.microsoft.com/office/drawing/2014/main" id="{3FC69BBD-A0D3-7463-35EA-45E16B03C476}"/>
              </a:ext>
            </a:extLst>
          </p:cNvPr>
          <p:cNvPicPr>
            <a:picLocks noChangeAspect="1"/>
          </p:cNvPicPr>
          <p:nvPr/>
        </p:nvPicPr>
        <p:blipFill>
          <a:blip r:embed="rId8"/>
          <a:stretch>
            <a:fillRect/>
          </a:stretch>
        </p:blipFill>
        <p:spPr>
          <a:xfrm>
            <a:off x="7411757" y="3151955"/>
            <a:ext cx="2458744" cy="1956960"/>
          </a:xfrm>
          <a:prstGeom prst="rect">
            <a:avLst/>
          </a:prstGeom>
        </p:spPr>
      </p:pic>
      <p:pic>
        <p:nvPicPr>
          <p:cNvPr id="18" name="図 17" descr="グラフィカル ユーザー インターフェイス  AI 生成コンテンツは誤りを含む可能性があります。">
            <a:extLst>
              <a:ext uri="{FF2B5EF4-FFF2-40B4-BE49-F238E27FC236}">
                <a16:creationId xmlns:a16="http://schemas.microsoft.com/office/drawing/2014/main" id="{D2D88F51-6E2E-3BA7-7AAB-02E952C540BE}"/>
              </a:ext>
            </a:extLst>
          </p:cNvPr>
          <p:cNvPicPr>
            <a:picLocks noChangeAspect="1"/>
          </p:cNvPicPr>
          <p:nvPr/>
        </p:nvPicPr>
        <p:blipFill>
          <a:blip r:embed="rId9"/>
          <a:stretch>
            <a:fillRect/>
          </a:stretch>
        </p:blipFill>
        <p:spPr>
          <a:xfrm>
            <a:off x="9653851" y="3088324"/>
            <a:ext cx="2473354" cy="2069541"/>
          </a:xfrm>
          <a:prstGeom prst="rect">
            <a:avLst/>
          </a:prstGeom>
        </p:spPr>
      </p:pic>
      <p:pic>
        <p:nvPicPr>
          <p:cNvPr id="22" name="図 21">
            <a:extLst>
              <a:ext uri="{FF2B5EF4-FFF2-40B4-BE49-F238E27FC236}">
                <a16:creationId xmlns:a16="http://schemas.microsoft.com/office/drawing/2014/main" id="{F53ED8AE-3617-7BC8-F573-D18402E879C3}"/>
              </a:ext>
            </a:extLst>
          </p:cNvPr>
          <p:cNvPicPr>
            <a:picLocks noChangeAspect="1"/>
          </p:cNvPicPr>
          <p:nvPr/>
        </p:nvPicPr>
        <p:blipFill>
          <a:blip r:embed="rId10"/>
          <a:stretch>
            <a:fillRect/>
          </a:stretch>
        </p:blipFill>
        <p:spPr>
          <a:xfrm>
            <a:off x="6226007" y="5087129"/>
            <a:ext cx="4542503" cy="1434475"/>
          </a:xfrm>
          <a:prstGeom prst="rect">
            <a:avLst/>
          </a:prstGeom>
        </p:spPr>
      </p:pic>
    </p:spTree>
    <p:extLst>
      <p:ext uri="{BB962C8B-B14F-4D97-AF65-F5344CB8AC3E}">
        <p14:creationId xmlns:p14="http://schemas.microsoft.com/office/powerpoint/2010/main" val="3150177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descr="図形, 四角形  AI 生成コンテンツは誤りを含む可能性があります。">
            <a:extLst>
              <a:ext uri="{FF2B5EF4-FFF2-40B4-BE49-F238E27FC236}">
                <a16:creationId xmlns:a16="http://schemas.microsoft.com/office/drawing/2014/main" id="{A9FB93D8-A337-1B6D-C805-F4DDB00848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9394" y="281616"/>
            <a:ext cx="4876800" cy="923925"/>
          </a:xfrm>
          <a:prstGeom prst="rect">
            <a:avLst/>
          </a:prstGeom>
        </p:spPr>
      </p:pic>
      <p:pic>
        <p:nvPicPr>
          <p:cNvPr id="12" name="図 11" descr="図形, 四角形">
            <a:extLst>
              <a:ext uri="{FF2B5EF4-FFF2-40B4-BE49-F238E27FC236}">
                <a16:creationId xmlns:a16="http://schemas.microsoft.com/office/drawing/2014/main" id="{4A729491-6089-4E2F-E0C6-F6064809C719}"/>
              </a:ext>
            </a:extLst>
          </p:cNvPr>
          <p:cNvPicPr>
            <a:picLocks noChangeAspect="1"/>
          </p:cNvPicPr>
          <p:nvPr/>
        </p:nvPicPr>
        <p:blipFill>
          <a:blip r:embed="rId4"/>
          <a:stretch>
            <a:fillRect/>
          </a:stretch>
        </p:blipFill>
        <p:spPr>
          <a:xfrm>
            <a:off x="0" y="2943142"/>
            <a:ext cx="12192000" cy="923926"/>
          </a:xfrm>
          <a:prstGeom prst="rect">
            <a:avLst/>
          </a:prstGeom>
        </p:spPr>
      </p:pic>
      <p:pic>
        <p:nvPicPr>
          <p:cNvPr id="9" name="図 8" descr="図形, 四角形  AI 生成コンテンツは誤りを含む可能性があります。">
            <a:extLst>
              <a:ext uri="{FF2B5EF4-FFF2-40B4-BE49-F238E27FC236}">
                <a16:creationId xmlns:a16="http://schemas.microsoft.com/office/drawing/2014/main" id="{325B6544-08CF-80EE-F49C-01326F0305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555" y="270538"/>
            <a:ext cx="4876800" cy="923925"/>
          </a:xfrm>
          <a:prstGeom prst="rect">
            <a:avLst/>
          </a:prstGeom>
        </p:spPr>
      </p:pic>
      <p:sp>
        <p:nvSpPr>
          <p:cNvPr id="3" name="コンテンツ プレースホルダー 2">
            <a:extLst>
              <a:ext uri="{FF2B5EF4-FFF2-40B4-BE49-F238E27FC236}">
                <a16:creationId xmlns:a16="http://schemas.microsoft.com/office/drawing/2014/main" id="{60BB98C5-D2F7-F9E2-AF8A-40E3411D0CA7}"/>
              </a:ext>
            </a:extLst>
          </p:cNvPr>
          <p:cNvSpPr>
            <a:spLocks noGrp="1"/>
          </p:cNvSpPr>
          <p:nvPr>
            <p:ph idx="1"/>
          </p:nvPr>
        </p:nvSpPr>
        <p:spPr>
          <a:xfrm>
            <a:off x="1011936" y="1253331"/>
            <a:ext cx="10515600" cy="4351338"/>
          </a:xfrm>
        </p:spPr>
        <p:txBody>
          <a:bodyPr/>
          <a:lstStyle/>
          <a:p>
            <a:pPr marL="0" indent="0">
              <a:buNone/>
            </a:pPr>
            <a:r>
              <a:rPr lang="ja-JP" altLang="en-US" sz="1800" dirty="0">
                <a:latin typeface="BIZ UDPゴシック" panose="020B0400000000000000" pitchFamily="50" charset="-128"/>
                <a:ea typeface="BIZ UDPゴシック" panose="020B0400000000000000" pitchFamily="50" charset="-128"/>
              </a:rPr>
              <a:t>・このガチャガチャでは中身だけでなく地域をアピールするチケット（チラシ）を一緒に同梱します。</a:t>
            </a:r>
            <a:endParaRPr lang="en-US" altLang="ja-JP" sz="1800" dirty="0">
              <a:latin typeface="BIZ UDPゴシック" panose="020B0400000000000000" pitchFamily="50" charset="-128"/>
              <a:ea typeface="BIZ UDPゴシック" panose="020B0400000000000000" pitchFamily="50" charset="-128"/>
            </a:endParaRPr>
          </a:p>
          <a:p>
            <a:pPr marL="0" indent="0">
              <a:buNone/>
            </a:pPr>
            <a:endParaRPr lang="en-US" altLang="ja-JP" sz="1800" dirty="0">
              <a:latin typeface="BIZ UDPゴシック" panose="020B0400000000000000" pitchFamily="50" charset="-128"/>
              <a:ea typeface="BIZ UDPゴシック" panose="020B0400000000000000" pitchFamily="50" charset="-128"/>
            </a:endParaRPr>
          </a:p>
          <a:p>
            <a:pPr marL="0" indent="0">
              <a:buNone/>
            </a:pPr>
            <a:r>
              <a:rPr lang="ja-JP" altLang="en-US" sz="1800" dirty="0">
                <a:latin typeface="BIZ UDPゴシック" panose="020B0400000000000000" pitchFamily="50" charset="-128"/>
                <a:ea typeface="BIZ UDPゴシック" panose="020B0400000000000000" pitchFamily="50" charset="-128"/>
              </a:rPr>
              <a:t>それは「ふるさと納税サイトの</a:t>
            </a:r>
            <a:r>
              <a:rPr lang="en-US" altLang="ja-JP" sz="1800" dirty="0">
                <a:latin typeface="BIZ UDPゴシック" panose="020B0400000000000000" pitchFamily="50" charset="-128"/>
                <a:ea typeface="BIZ UDPゴシック" panose="020B0400000000000000" pitchFamily="50" charset="-128"/>
              </a:rPr>
              <a:t>QR</a:t>
            </a:r>
            <a:r>
              <a:rPr lang="ja-JP" altLang="en-US" sz="1800" dirty="0">
                <a:latin typeface="BIZ UDPゴシック" panose="020B0400000000000000" pitchFamily="50" charset="-128"/>
                <a:ea typeface="BIZ UDPゴシック" panose="020B0400000000000000" pitchFamily="50" charset="-128"/>
              </a:rPr>
              <a:t>コード」「地元の割引チケット」「ふるさと市民登録</a:t>
            </a:r>
            <a:r>
              <a:rPr lang="en-US" altLang="ja-JP" sz="1800" dirty="0">
                <a:latin typeface="BIZ UDPゴシック" panose="020B0400000000000000" pitchFamily="50" charset="-128"/>
                <a:ea typeface="BIZ UDPゴシック" panose="020B0400000000000000" pitchFamily="50" charset="-128"/>
              </a:rPr>
              <a:t>QR</a:t>
            </a:r>
            <a:r>
              <a:rPr lang="ja-JP" altLang="en-US" sz="1800" dirty="0">
                <a:latin typeface="BIZ UDPゴシック" panose="020B0400000000000000" pitchFamily="50" charset="-128"/>
                <a:ea typeface="BIZ UDPゴシック" panose="020B0400000000000000" pitchFamily="50" charset="-128"/>
              </a:rPr>
              <a:t>コード」</a:t>
            </a:r>
            <a:br>
              <a:rPr lang="en-US" altLang="ja-JP" sz="1800" dirty="0">
                <a:latin typeface="BIZ UDPゴシック" panose="020B0400000000000000" pitchFamily="50" charset="-128"/>
                <a:ea typeface="BIZ UDPゴシック" panose="020B0400000000000000" pitchFamily="50" charset="-128"/>
              </a:rPr>
            </a:br>
            <a:r>
              <a:rPr lang="ja-JP" altLang="en-US" sz="1800" dirty="0">
                <a:latin typeface="BIZ UDPゴシック" panose="020B0400000000000000" pitchFamily="50" charset="-128"/>
                <a:ea typeface="BIZ UDPゴシック" panose="020B0400000000000000" pitchFamily="50" charset="-128"/>
              </a:rPr>
              <a:t>など実際に行きたくなる、買いたくなるチケットを入れてます。</a:t>
            </a:r>
            <a:endParaRPr lang="en-US" altLang="ja-JP" sz="1800" dirty="0">
              <a:latin typeface="BIZ UDPゴシック" panose="020B0400000000000000" pitchFamily="50" charset="-128"/>
              <a:ea typeface="BIZ UDPゴシック" panose="020B0400000000000000" pitchFamily="50" charset="-128"/>
            </a:endParaRPr>
          </a:p>
          <a:p>
            <a:pPr marL="0" indent="0">
              <a:buNone/>
            </a:pPr>
            <a:r>
              <a:rPr lang="ja-JP" altLang="en-US" sz="1800" dirty="0">
                <a:latin typeface="BIZ UDPゴシック" panose="020B0400000000000000" pitchFamily="50" charset="-128"/>
                <a:ea typeface="BIZ UDPゴシック" panose="020B0400000000000000" pitchFamily="50" charset="-128"/>
              </a:rPr>
              <a:t>たとえば　「映画に出てきた店舗のキーホルダー」に「聖地巡礼割引チケット」を同梱</a:t>
            </a:r>
            <a:endParaRPr lang="en-US" altLang="ja-JP" sz="1800" dirty="0">
              <a:latin typeface="BIZ UDPゴシック" panose="020B0400000000000000" pitchFamily="50" charset="-128"/>
              <a:ea typeface="BIZ UDPゴシック" panose="020B0400000000000000" pitchFamily="50" charset="-128"/>
            </a:endParaRPr>
          </a:p>
          <a:p>
            <a:pPr marL="0" indent="0">
              <a:buNone/>
            </a:pPr>
            <a:endParaRPr lang="en-US" altLang="ja-JP" sz="1800" dirty="0">
              <a:latin typeface="BIZ UDPゴシック" panose="020B0400000000000000" pitchFamily="50" charset="-128"/>
              <a:ea typeface="BIZ UDPゴシック" panose="020B0400000000000000" pitchFamily="50" charset="-128"/>
            </a:endParaRPr>
          </a:p>
          <a:p>
            <a:pPr marL="0" indent="0">
              <a:buNone/>
            </a:pPr>
            <a:endParaRPr lang="en-US" altLang="ja-JP" sz="1800" dirty="0">
              <a:latin typeface="BIZ UDPゴシック" panose="020B0400000000000000" pitchFamily="50" charset="-128"/>
              <a:ea typeface="BIZ UDPゴシック" panose="020B0400000000000000" pitchFamily="50" charset="-128"/>
            </a:endParaRPr>
          </a:p>
          <a:p>
            <a:pPr marL="0" indent="0">
              <a:buNone/>
            </a:pPr>
            <a:endParaRPr lang="en-US" altLang="ja-JP" sz="1800" dirty="0">
              <a:latin typeface="BIZ UDPゴシック" panose="020B0400000000000000" pitchFamily="50" charset="-128"/>
              <a:ea typeface="BIZ UDPゴシック" panose="020B0400000000000000" pitchFamily="50" charset="-128"/>
            </a:endParaRPr>
          </a:p>
          <a:p>
            <a:pPr marL="0" indent="0">
              <a:buNone/>
            </a:pPr>
            <a:r>
              <a:rPr lang="ja-JP" altLang="en-US" sz="1800" dirty="0">
                <a:latin typeface="BIZ UDPゴシック" panose="020B0400000000000000" pitchFamily="50" charset="-128"/>
                <a:ea typeface="BIZ UDPゴシック" panose="020B0400000000000000" pitchFamily="50" charset="-128"/>
              </a:rPr>
              <a:t>・＋チケットが入るよう大きな</a:t>
            </a:r>
            <a:r>
              <a:rPr lang="en-US" altLang="ja-JP" sz="1800" dirty="0">
                <a:latin typeface="BIZ UDPゴシック" panose="020B0400000000000000" pitchFamily="50" charset="-128"/>
                <a:ea typeface="BIZ UDPゴシック" panose="020B0400000000000000" pitchFamily="50" charset="-128"/>
              </a:rPr>
              <a:t>75mm</a:t>
            </a:r>
            <a:r>
              <a:rPr lang="ja-JP" altLang="en-US" sz="1800" dirty="0">
                <a:latin typeface="BIZ UDPゴシック" panose="020B0400000000000000" pitchFamily="50" charset="-128"/>
                <a:ea typeface="BIZ UDPゴシック" panose="020B0400000000000000" pitchFamily="50" charset="-128"/>
              </a:rPr>
              <a:t>カプセルを使用しています。</a:t>
            </a:r>
            <a:endParaRPr lang="en-US" altLang="ja-JP" sz="1800" dirty="0">
              <a:latin typeface="BIZ UDPゴシック" panose="020B0400000000000000" pitchFamily="50" charset="-128"/>
              <a:ea typeface="BIZ UDPゴシック" panose="020B0400000000000000" pitchFamily="50" charset="-128"/>
            </a:endParaRPr>
          </a:p>
          <a:p>
            <a:pPr marL="0" indent="0">
              <a:buNone/>
            </a:pPr>
            <a:endParaRPr lang="en-US" altLang="ja-JP" sz="1800" dirty="0"/>
          </a:p>
          <a:p>
            <a:pPr marL="0" indent="0">
              <a:buNone/>
            </a:pPr>
            <a:endParaRPr lang="en-US" altLang="ja-JP" sz="1800" dirty="0"/>
          </a:p>
          <a:p>
            <a:pPr marL="0" indent="0">
              <a:buNone/>
            </a:pPr>
            <a:endParaRPr lang="en-US" altLang="ja-JP" sz="1800" dirty="0"/>
          </a:p>
          <a:p>
            <a:pPr marL="0" indent="0">
              <a:buNone/>
            </a:pPr>
            <a:endParaRPr kumimoji="1" lang="ja-JP" altLang="en-US" dirty="0"/>
          </a:p>
        </p:txBody>
      </p:sp>
      <p:sp>
        <p:nvSpPr>
          <p:cNvPr id="4" name="タイトル 1">
            <a:extLst>
              <a:ext uri="{FF2B5EF4-FFF2-40B4-BE49-F238E27FC236}">
                <a16:creationId xmlns:a16="http://schemas.microsoft.com/office/drawing/2014/main" id="{1928869E-61A3-101D-3E16-9A0840B90ED7}"/>
              </a:ext>
            </a:extLst>
          </p:cNvPr>
          <p:cNvSpPr txBox="1">
            <a:spLocks/>
          </p:cNvSpPr>
          <p:nvPr/>
        </p:nvSpPr>
        <p:spPr>
          <a:xfrm>
            <a:off x="593278" y="2815317"/>
            <a:ext cx="11563638" cy="117957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ja-JP" sz="2400" b="1" dirty="0">
                <a:latin typeface="BIZ UDPゴシック" panose="020B0400000000000000" pitchFamily="50" charset="-128"/>
                <a:ea typeface="BIZ UDPゴシック" panose="020B0400000000000000" pitchFamily="50" charset="-128"/>
              </a:rPr>
              <a:t>ふるさと納税、観光、購入、移住へと、つな</a:t>
            </a:r>
            <a:r>
              <a:rPr lang="ja-JP" altLang="en-US" sz="2400" b="1" dirty="0">
                <a:latin typeface="BIZ UDPゴシック" panose="020B0400000000000000" pitchFamily="50" charset="-128"/>
                <a:ea typeface="BIZ UDPゴシック" panose="020B0400000000000000" pitchFamily="50" charset="-128"/>
              </a:rPr>
              <a:t>が</a:t>
            </a:r>
            <a:r>
              <a:rPr lang="ja-JP" altLang="ja-JP" sz="2400" b="1" dirty="0">
                <a:latin typeface="BIZ UDPゴシック" panose="020B0400000000000000" pitchFamily="50" charset="-128"/>
                <a:ea typeface="BIZ UDPゴシック" panose="020B0400000000000000" pitchFamily="50" charset="-128"/>
              </a:rPr>
              <a:t>る</a:t>
            </a:r>
            <a:r>
              <a:rPr lang="ja-JP" altLang="ja-JP" sz="2700" b="1" dirty="0">
                <a:latin typeface="BIZ UDPゴシック" panose="020B0400000000000000" pitchFamily="50" charset="-128"/>
                <a:ea typeface="BIZ UDPゴシック" panose="020B0400000000000000" pitchFamily="50" charset="-128"/>
              </a:rPr>
              <a:t>ガチャガチャ</a:t>
            </a:r>
            <a:r>
              <a:rPr lang="ja-JP" altLang="ja-JP" sz="2400" b="1" dirty="0">
                <a:latin typeface="BIZ UDPゴシック" panose="020B0400000000000000" pitchFamily="50" charset="-128"/>
                <a:ea typeface="BIZ UDPゴシック" panose="020B0400000000000000" pitchFamily="50" charset="-128"/>
              </a:rPr>
              <a:t>目指しています</a:t>
            </a:r>
            <a:endParaRPr lang="ja-JP" altLang="ja-JP" sz="2400" dirty="0">
              <a:latin typeface="BIZ UDPゴシック" panose="020B0400000000000000" pitchFamily="50" charset="-128"/>
              <a:ea typeface="BIZ UDPゴシック" panose="020B0400000000000000" pitchFamily="50" charset="-128"/>
            </a:endParaRPr>
          </a:p>
        </p:txBody>
      </p:sp>
      <p:sp>
        <p:nvSpPr>
          <p:cNvPr id="17" name="タイトル 1">
            <a:extLst>
              <a:ext uri="{FF2B5EF4-FFF2-40B4-BE49-F238E27FC236}">
                <a16:creationId xmlns:a16="http://schemas.microsoft.com/office/drawing/2014/main" id="{5C6FD778-97FD-8B20-A0A8-35ED429008CD}"/>
              </a:ext>
            </a:extLst>
          </p:cNvPr>
          <p:cNvSpPr txBox="1">
            <a:spLocks/>
          </p:cNvSpPr>
          <p:nvPr/>
        </p:nvSpPr>
        <p:spPr>
          <a:xfrm>
            <a:off x="593278" y="142712"/>
            <a:ext cx="10168128" cy="117957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900" dirty="0">
                <a:solidFill>
                  <a:srgbClr val="FFFF00"/>
                </a:solidFill>
                <a:latin typeface="07やさしさゴシック" panose="02000600000000000000" pitchFamily="2" charset="-128"/>
                <a:ea typeface="07やさしさゴシック" panose="02000600000000000000" pitchFamily="2" charset="-128"/>
              </a:rPr>
              <a:t>●</a:t>
            </a:r>
            <a:r>
              <a:rPr lang="ja-JP" altLang="en-US" sz="3300" b="1" dirty="0">
                <a:latin typeface="07やさしさゴシック" panose="02000600000000000000" pitchFamily="2" charset="-128"/>
                <a:ea typeface="07やさしさゴシック" panose="02000600000000000000" pitchFamily="2" charset="-128"/>
              </a:rPr>
              <a:t>ガチャ＋チケット</a:t>
            </a:r>
            <a:endParaRPr lang="ja-JP" altLang="ja-JP" sz="3300" b="1" dirty="0">
              <a:latin typeface="07やさしさゴシック" panose="02000600000000000000" pitchFamily="2" charset="-128"/>
              <a:ea typeface="07やさしさゴシック" panose="02000600000000000000" pitchFamily="2" charset="-128"/>
            </a:endParaRPr>
          </a:p>
        </p:txBody>
      </p:sp>
      <p:pic>
        <p:nvPicPr>
          <p:cNvPr id="13" name="Picture 2" descr="【格安】75mm空カプセル透明+4色アソート　100個">
            <a:extLst>
              <a:ext uri="{FF2B5EF4-FFF2-40B4-BE49-F238E27FC236}">
                <a16:creationId xmlns:a16="http://schemas.microsoft.com/office/drawing/2014/main" id="{60D2B36E-7985-7AB2-E1B4-AA7AF22ADA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46418" y="4640982"/>
            <a:ext cx="2045110" cy="2045110"/>
          </a:xfrm>
          <a:prstGeom prst="rect">
            <a:avLst/>
          </a:prstGeom>
          <a:noFill/>
          <a:extLst>
            <a:ext uri="{909E8E84-426E-40DD-AFC4-6F175D3DCCD1}">
              <a14:hiddenFill xmlns:a14="http://schemas.microsoft.com/office/drawing/2010/main">
                <a:solidFill>
                  <a:srgbClr val="FFFFFF"/>
                </a:solidFill>
              </a14:hiddenFill>
            </a:ext>
          </a:extLst>
        </p:spPr>
      </p:pic>
      <p:pic>
        <p:nvPicPr>
          <p:cNvPr id="19" name="図 18" descr="マップ  AI 生成コンテンツは誤りを含む可能性があります。">
            <a:extLst>
              <a:ext uri="{FF2B5EF4-FFF2-40B4-BE49-F238E27FC236}">
                <a16:creationId xmlns:a16="http://schemas.microsoft.com/office/drawing/2014/main" id="{773E7705-3050-5EC1-6054-D63AEC725B3D}"/>
              </a:ext>
            </a:extLst>
          </p:cNvPr>
          <p:cNvPicPr>
            <a:picLocks noChangeAspect="1"/>
          </p:cNvPicPr>
          <p:nvPr/>
        </p:nvPicPr>
        <p:blipFill>
          <a:blip r:embed="rId7"/>
          <a:stretch>
            <a:fillRect/>
          </a:stretch>
        </p:blipFill>
        <p:spPr>
          <a:xfrm>
            <a:off x="3948658" y="4715961"/>
            <a:ext cx="7997536" cy="1895151"/>
          </a:xfrm>
          <a:prstGeom prst="rect">
            <a:avLst/>
          </a:prstGeom>
        </p:spPr>
      </p:pic>
      <p:sp>
        <p:nvSpPr>
          <p:cNvPr id="21" name="テキスト ボックス 20">
            <a:extLst>
              <a:ext uri="{FF2B5EF4-FFF2-40B4-BE49-F238E27FC236}">
                <a16:creationId xmlns:a16="http://schemas.microsoft.com/office/drawing/2014/main" id="{06B860FA-A61F-1676-CC62-B65D5B603682}"/>
              </a:ext>
            </a:extLst>
          </p:cNvPr>
          <p:cNvSpPr txBox="1"/>
          <p:nvPr/>
        </p:nvSpPr>
        <p:spPr>
          <a:xfrm>
            <a:off x="7813160" y="496921"/>
            <a:ext cx="3389268" cy="461665"/>
          </a:xfrm>
          <a:prstGeom prst="rect">
            <a:avLst/>
          </a:prstGeom>
          <a:noFill/>
        </p:spPr>
        <p:txBody>
          <a:bodyPr wrap="square">
            <a:spAutoFit/>
          </a:bodyPr>
          <a:lstStyle/>
          <a:p>
            <a:r>
              <a:rPr lang="ja-JP" altLang="en-US" sz="2400" b="1" dirty="0">
                <a:solidFill>
                  <a:schemeClr val="tx2">
                    <a:lumMod val="75000"/>
                    <a:lumOff val="25000"/>
                  </a:schemeClr>
                </a:solidFill>
                <a:latin typeface="メイリオ" panose="020B0604030504040204" pitchFamily="50" charset="-128"/>
                <a:ea typeface="メイリオ" panose="020B0604030504040204" pitchFamily="50" charset="-128"/>
                <a:cs typeface="ADLaM Display" panose="020F0502020204030204" pitchFamily="2" charset="0"/>
              </a:rPr>
              <a:t>ここでしかないガチャ</a:t>
            </a:r>
          </a:p>
        </p:txBody>
      </p:sp>
    </p:spTree>
    <p:extLst>
      <p:ext uri="{BB962C8B-B14F-4D97-AF65-F5344CB8AC3E}">
        <p14:creationId xmlns:p14="http://schemas.microsoft.com/office/powerpoint/2010/main" val="3024546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グラフィカル ユーザー インターフェイス, Web サイト  AI 生成コンテンツは誤りを含む可能性があります。">
            <a:extLst>
              <a:ext uri="{FF2B5EF4-FFF2-40B4-BE49-F238E27FC236}">
                <a16:creationId xmlns:a16="http://schemas.microsoft.com/office/drawing/2014/main" id="{E421B2E1-5A65-AE28-3ED6-42E135B1462B}"/>
              </a:ext>
            </a:extLst>
          </p:cNvPr>
          <p:cNvPicPr>
            <a:picLocks noChangeAspect="1"/>
          </p:cNvPicPr>
          <p:nvPr/>
        </p:nvPicPr>
        <p:blipFill>
          <a:blip r:embed="rId2"/>
          <a:stretch>
            <a:fillRect/>
          </a:stretch>
        </p:blipFill>
        <p:spPr>
          <a:xfrm>
            <a:off x="5310858" y="1274186"/>
            <a:ext cx="6402034" cy="2891241"/>
          </a:xfrm>
          <a:prstGeom prst="rect">
            <a:avLst/>
          </a:prstGeom>
        </p:spPr>
      </p:pic>
      <p:pic>
        <p:nvPicPr>
          <p:cNvPr id="7" name="図 6" descr="図形, 四角形  AI 生成コンテンツは誤りを含む可能性があります。">
            <a:extLst>
              <a:ext uri="{FF2B5EF4-FFF2-40B4-BE49-F238E27FC236}">
                <a16:creationId xmlns:a16="http://schemas.microsoft.com/office/drawing/2014/main" id="{2BDEC9DE-28F8-C06A-0229-DF024BAB07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549" y="261545"/>
            <a:ext cx="4876800" cy="923925"/>
          </a:xfrm>
          <a:prstGeom prst="rect">
            <a:avLst/>
          </a:prstGeom>
        </p:spPr>
      </p:pic>
      <p:sp>
        <p:nvSpPr>
          <p:cNvPr id="9" name="テキスト ボックス 8">
            <a:extLst>
              <a:ext uri="{FF2B5EF4-FFF2-40B4-BE49-F238E27FC236}">
                <a16:creationId xmlns:a16="http://schemas.microsoft.com/office/drawing/2014/main" id="{D6035F2A-1DDD-4FEB-D6D6-AB336AE68564}"/>
              </a:ext>
            </a:extLst>
          </p:cNvPr>
          <p:cNvSpPr txBox="1"/>
          <p:nvPr/>
        </p:nvSpPr>
        <p:spPr>
          <a:xfrm>
            <a:off x="578130" y="439147"/>
            <a:ext cx="10706058" cy="523220"/>
          </a:xfrm>
          <a:prstGeom prst="rect">
            <a:avLst/>
          </a:prstGeom>
          <a:noFill/>
        </p:spPr>
        <p:txBody>
          <a:bodyPr wrap="square">
            <a:spAutoFit/>
          </a:bodyPr>
          <a:lstStyle/>
          <a:p>
            <a:r>
              <a:rPr lang="ja-JP" altLang="en-US" sz="2400" b="1" dirty="0">
                <a:solidFill>
                  <a:srgbClr val="00B0F0"/>
                </a:solidFill>
                <a:latin typeface="07やさしさゴシック" panose="02000600000000000000" pitchFamily="2" charset="-128"/>
                <a:ea typeface="07やさしさゴシック" panose="02000600000000000000" pitchFamily="2" charset="-128"/>
              </a:rPr>
              <a:t>●</a:t>
            </a:r>
            <a:r>
              <a:rPr lang="ja-JP" altLang="en-US" sz="2800" b="1" dirty="0">
                <a:latin typeface="07やさしさゴシック" panose="02000600000000000000" pitchFamily="2" charset="-128"/>
                <a:ea typeface="07やさしさゴシック" panose="02000600000000000000" pitchFamily="2" charset="-128"/>
              </a:rPr>
              <a:t>宣伝</a:t>
            </a:r>
            <a:r>
              <a:rPr lang="en-US" altLang="ja-JP" sz="2800" b="1" dirty="0">
                <a:latin typeface="07やさしさゴシック" panose="02000600000000000000" pitchFamily="2" charset="-128"/>
                <a:ea typeface="07やさしさゴシック" panose="02000600000000000000" pitchFamily="2" charset="-128"/>
              </a:rPr>
              <a:t>web</a:t>
            </a:r>
            <a:r>
              <a:rPr lang="ja-JP" altLang="en-US" sz="2800" b="1" dirty="0">
                <a:latin typeface="07やさしさゴシック" panose="02000600000000000000" pitchFamily="2" charset="-128"/>
                <a:ea typeface="07やさしさゴシック" panose="02000600000000000000" pitchFamily="2" charset="-128"/>
              </a:rPr>
              <a:t>：</a:t>
            </a:r>
            <a:r>
              <a:rPr lang="en-US" altLang="ja-JP" sz="2800" b="1" dirty="0">
                <a:latin typeface="07やさしさゴシック" panose="02000600000000000000" pitchFamily="2" charset="-128"/>
                <a:ea typeface="07やさしさゴシック" panose="02000600000000000000" pitchFamily="2" charset="-128"/>
              </a:rPr>
              <a:t>note</a:t>
            </a:r>
            <a:r>
              <a:rPr lang="ja-JP" altLang="en-US" sz="2800" b="1" dirty="0">
                <a:latin typeface="07やさしさゴシック" panose="02000600000000000000" pitchFamily="2" charset="-128"/>
                <a:ea typeface="07やさしさゴシック" panose="02000600000000000000" pitchFamily="2" charset="-128"/>
              </a:rPr>
              <a:t>　　　　　</a:t>
            </a:r>
            <a:r>
              <a:rPr lang="en-US" altLang="ja-JP" sz="2800" b="1" dirty="0">
                <a:latin typeface="07やさしさゴシック" panose="02000600000000000000" pitchFamily="2" charset="-128"/>
                <a:ea typeface="07やさしさゴシック" panose="02000600000000000000" pitchFamily="2" charset="-128"/>
              </a:rPr>
              <a:t>https://note.com/gacya_chiyoda</a:t>
            </a:r>
            <a:endParaRPr lang="ja-JP" altLang="en-US" sz="2800" dirty="0"/>
          </a:p>
        </p:txBody>
      </p:sp>
      <p:pic>
        <p:nvPicPr>
          <p:cNvPr id="10" name="図 9" descr="グラフィカル ユーザー インターフェイス, アプリケーション  AI 生成コンテンツは誤りを含む可能性があります。">
            <a:extLst>
              <a:ext uri="{FF2B5EF4-FFF2-40B4-BE49-F238E27FC236}">
                <a16:creationId xmlns:a16="http://schemas.microsoft.com/office/drawing/2014/main" id="{C615F3D2-5DD1-34BA-A857-1094623484E1}"/>
              </a:ext>
            </a:extLst>
          </p:cNvPr>
          <p:cNvPicPr>
            <a:picLocks noChangeAspect="1"/>
          </p:cNvPicPr>
          <p:nvPr/>
        </p:nvPicPr>
        <p:blipFill>
          <a:blip r:embed="rId4"/>
          <a:stretch>
            <a:fillRect/>
          </a:stretch>
        </p:blipFill>
        <p:spPr>
          <a:xfrm>
            <a:off x="4939074" y="3003622"/>
            <a:ext cx="7114896" cy="3644214"/>
          </a:xfrm>
          <a:prstGeom prst="rect">
            <a:avLst/>
          </a:prstGeom>
        </p:spPr>
      </p:pic>
      <p:sp>
        <p:nvSpPr>
          <p:cNvPr id="18" name="テキスト ボックス 17">
            <a:extLst>
              <a:ext uri="{FF2B5EF4-FFF2-40B4-BE49-F238E27FC236}">
                <a16:creationId xmlns:a16="http://schemas.microsoft.com/office/drawing/2014/main" id="{999DEB77-20B6-A366-B06A-A9D83B5DE76A}"/>
              </a:ext>
            </a:extLst>
          </p:cNvPr>
          <p:cNvSpPr txBox="1"/>
          <p:nvPr/>
        </p:nvSpPr>
        <p:spPr>
          <a:xfrm>
            <a:off x="102205" y="1526294"/>
            <a:ext cx="6097554" cy="2031325"/>
          </a:xfrm>
          <a:prstGeom prst="rect">
            <a:avLst/>
          </a:prstGeom>
          <a:noFill/>
        </p:spPr>
        <p:txBody>
          <a:bodyPr wrap="square">
            <a:spAutoFit/>
          </a:bodyPr>
          <a:lstStyle/>
          <a:p>
            <a:r>
              <a:rPr lang="en-US" altLang="ja-JP" dirty="0">
                <a:latin typeface="BIZ UDPゴシック" panose="020B0400000000000000" pitchFamily="50" charset="-128"/>
                <a:ea typeface="BIZ UDPゴシック" panose="020B0400000000000000" pitchFamily="50" charset="-128"/>
              </a:rPr>
              <a:t>note</a:t>
            </a:r>
            <a:r>
              <a:rPr lang="ja-JP" altLang="en-US" dirty="0">
                <a:latin typeface="BIZ UDPゴシック" panose="020B0400000000000000" pitchFamily="50" charset="-128"/>
                <a:ea typeface="BIZ UDPゴシック" panose="020B0400000000000000" pitchFamily="50" charset="-128"/>
              </a:rPr>
              <a:t>でガチャガチャの案内、グルメショップ＋</a:t>
            </a:r>
            <a:r>
              <a:rPr lang="en-US" altLang="ja-JP" dirty="0">
                <a:latin typeface="BIZ UDPゴシック" panose="020B0400000000000000" pitchFamily="50" charset="-128"/>
                <a:ea typeface="BIZ UDPゴシック" panose="020B0400000000000000" pitchFamily="50" charset="-128"/>
              </a:rPr>
              <a:t>A</a:t>
            </a:r>
            <a:r>
              <a:rPr lang="ja-JP" altLang="en-US" dirty="0">
                <a:latin typeface="BIZ UDPゴシック" panose="020B0400000000000000" pitchFamily="50" charset="-128"/>
                <a:ea typeface="BIZ UDPゴシック" panose="020B0400000000000000" pitchFamily="50" charset="-128"/>
              </a:rPr>
              <a:t>商品</a:t>
            </a:r>
            <a:r>
              <a:rPr lang="en-US" altLang="ja-JP" dirty="0">
                <a:latin typeface="BIZ UDPゴシック" panose="020B0400000000000000" pitchFamily="50" charset="-128"/>
                <a:ea typeface="BIZ UDPゴシック" panose="020B0400000000000000" pitchFamily="50" charset="-128"/>
              </a:rPr>
              <a:t>PR</a:t>
            </a:r>
            <a:r>
              <a:rPr lang="ja-JP" altLang="en-US" dirty="0">
                <a:latin typeface="BIZ UDPゴシック" panose="020B0400000000000000" pitchFamily="50" charset="-128"/>
                <a:ea typeface="BIZ UDPゴシック" panose="020B0400000000000000" pitchFamily="50" charset="-128"/>
              </a:rPr>
              <a:t>、</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地域の</a:t>
            </a:r>
            <a:r>
              <a:rPr lang="en-US" altLang="ja-JP" dirty="0">
                <a:latin typeface="BIZ UDPゴシック" panose="020B0400000000000000" pitchFamily="50" charset="-128"/>
                <a:ea typeface="BIZ UDPゴシック" panose="020B0400000000000000" pitchFamily="50" charset="-128"/>
              </a:rPr>
              <a:t>PR</a:t>
            </a:r>
            <a:r>
              <a:rPr lang="ja-JP" altLang="en-US" dirty="0">
                <a:latin typeface="BIZ UDPゴシック" panose="020B0400000000000000" pitchFamily="50" charset="-128"/>
                <a:ea typeface="BIZ UDPゴシック" panose="020B0400000000000000" pitchFamily="50" charset="-128"/>
              </a:rPr>
              <a:t>などをＵＰしております。</a:t>
            </a:r>
            <a:endParaRPr lang="en-US" altLang="ja-JP" dirty="0">
              <a:latin typeface="BIZ UDPゴシック" panose="020B0400000000000000" pitchFamily="50" charset="-128"/>
              <a:ea typeface="BIZ UDPゴシック" panose="020B0400000000000000" pitchFamily="50" charset="-128"/>
            </a:endParaRPr>
          </a:p>
          <a:p>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ご協力の期間、このような記事を記載していきます。</a:t>
            </a:r>
            <a:endParaRPr lang="en-US" altLang="ja-JP" dirty="0">
              <a:latin typeface="BIZ UDPゴシック" panose="020B0400000000000000" pitchFamily="50" charset="-128"/>
              <a:ea typeface="BIZ UDPゴシック" panose="020B0400000000000000" pitchFamily="50" charset="-128"/>
            </a:endParaRPr>
          </a:p>
          <a:p>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＃ちよだプラットフォームスクウェア</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で検索すると以下のよう人気記事の多くあります。</a:t>
            </a:r>
            <a:endParaRPr lang="en-US" altLang="ja-JP" dirty="0">
              <a:latin typeface="BIZ UDPゴシック" panose="020B0400000000000000" pitchFamily="50" charset="-128"/>
              <a:ea typeface="BIZ UDPゴシック" panose="020B0400000000000000" pitchFamily="50" charset="-128"/>
            </a:endParaRPr>
          </a:p>
        </p:txBody>
      </p:sp>
      <p:pic>
        <p:nvPicPr>
          <p:cNvPr id="19" name="図 18" descr="グラフィカル ユーザー インターフェイス, Web サイト  AI 生成コンテンツは誤りを含む可能性があります。">
            <a:extLst>
              <a:ext uri="{FF2B5EF4-FFF2-40B4-BE49-F238E27FC236}">
                <a16:creationId xmlns:a16="http://schemas.microsoft.com/office/drawing/2014/main" id="{7AFFB536-09F9-D02C-ACD1-6C4714BBA0EA}"/>
              </a:ext>
            </a:extLst>
          </p:cNvPr>
          <p:cNvPicPr>
            <a:picLocks noChangeAspect="1"/>
          </p:cNvPicPr>
          <p:nvPr/>
        </p:nvPicPr>
        <p:blipFill>
          <a:blip r:embed="rId5"/>
          <a:stretch>
            <a:fillRect/>
          </a:stretch>
        </p:blipFill>
        <p:spPr>
          <a:xfrm>
            <a:off x="102205" y="4461893"/>
            <a:ext cx="2458744" cy="1956960"/>
          </a:xfrm>
          <a:prstGeom prst="rect">
            <a:avLst/>
          </a:prstGeom>
        </p:spPr>
      </p:pic>
      <p:pic>
        <p:nvPicPr>
          <p:cNvPr id="20" name="図 19" descr="グラフィカル ユーザー インターフェイス  AI 生成コンテンツは誤りを含む可能性があります。">
            <a:extLst>
              <a:ext uri="{FF2B5EF4-FFF2-40B4-BE49-F238E27FC236}">
                <a16:creationId xmlns:a16="http://schemas.microsoft.com/office/drawing/2014/main" id="{9ACB6DBB-F037-0D64-0D6F-F0F94F53D506}"/>
              </a:ext>
            </a:extLst>
          </p:cNvPr>
          <p:cNvPicPr>
            <a:picLocks noChangeAspect="1"/>
          </p:cNvPicPr>
          <p:nvPr/>
        </p:nvPicPr>
        <p:blipFill>
          <a:blip r:embed="rId6"/>
          <a:stretch>
            <a:fillRect/>
          </a:stretch>
        </p:blipFill>
        <p:spPr>
          <a:xfrm>
            <a:off x="2480330" y="4405602"/>
            <a:ext cx="2473354" cy="2069541"/>
          </a:xfrm>
          <a:prstGeom prst="rect">
            <a:avLst/>
          </a:prstGeom>
        </p:spPr>
      </p:pic>
    </p:spTree>
    <p:extLst>
      <p:ext uri="{BB962C8B-B14F-4D97-AF65-F5344CB8AC3E}">
        <p14:creationId xmlns:p14="http://schemas.microsoft.com/office/powerpoint/2010/main" val="4145412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descr="グラフィカル ユーザー インターフェイス, アプリケーション  AI 生成コンテンツは誤りを含む可能性があります。">
            <a:extLst>
              <a:ext uri="{FF2B5EF4-FFF2-40B4-BE49-F238E27FC236}">
                <a16:creationId xmlns:a16="http://schemas.microsoft.com/office/drawing/2014/main" id="{B6BC3D5F-0673-3056-DD8E-550CACB424F2}"/>
              </a:ext>
            </a:extLst>
          </p:cNvPr>
          <p:cNvPicPr>
            <a:picLocks noChangeAspect="1"/>
          </p:cNvPicPr>
          <p:nvPr/>
        </p:nvPicPr>
        <p:blipFill>
          <a:blip r:embed="rId2"/>
          <a:stretch>
            <a:fillRect/>
          </a:stretch>
        </p:blipFill>
        <p:spPr>
          <a:xfrm>
            <a:off x="6689323" y="4073793"/>
            <a:ext cx="5400040" cy="868680"/>
          </a:xfrm>
          <a:prstGeom prst="rect">
            <a:avLst/>
          </a:prstGeom>
        </p:spPr>
      </p:pic>
      <p:pic>
        <p:nvPicPr>
          <p:cNvPr id="10" name="図 9" descr="グラフィカル ユーザー インターフェイス, テキスト, アプリケーション, メール  AI 生成コンテンツは誤りを含む可能性があります。">
            <a:extLst>
              <a:ext uri="{FF2B5EF4-FFF2-40B4-BE49-F238E27FC236}">
                <a16:creationId xmlns:a16="http://schemas.microsoft.com/office/drawing/2014/main" id="{805AFB9E-2028-0E09-D322-580C8F448BB4}"/>
              </a:ext>
            </a:extLst>
          </p:cNvPr>
          <p:cNvPicPr>
            <a:picLocks noChangeAspect="1"/>
          </p:cNvPicPr>
          <p:nvPr/>
        </p:nvPicPr>
        <p:blipFill>
          <a:blip r:embed="rId3"/>
          <a:stretch>
            <a:fillRect/>
          </a:stretch>
        </p:blipFill>
        <p:spPr>
          <a:xfrm>
            <a:off x="3810062" y="1147275"/>
            <a:ext cx="4228303" cy="2766529"/>
          </a:xfrm>
          <a:prstGeom prst="rect">
            <a:avLst/>
          </a:prstGeom>
        </p:spPr>
      </p:pic>
      <p:pic>
        <p:nvPicPr>
          <p:cNvPr id="18" name="図 17" descr="グラフィカル ユーザー インターフェイス が含まれている画像  AI 生成コンテンツは誤りを含む可能性があります。">
            <a:extLst>
              <a:ext uri="{FF2B5EF4-FFF2-40B4-BE49-F238E27FC236}">
                <a16:creationId xmlns:a16="http://schemas.microsoft.com/office/drawing/2014/main" id="{34D2F4BD-6556-7449-D7E8-869D55291889}"/>
              </a:ext>
            </a:extLst>
          </p:cNvPr>
          <p:cNvPicPr>
            <a:picLocks noChangeAspect="1"/>
          </p:cNvPicPr>
          <p:nvPr/>
        </p:nvPicPr>
        <p:blipFill>
          <a:blip r:embed="rId4"/>
          <a:stretch>
            <a:fillRect/>
          </a:stretch>
        </p:blipFill>
        <p:spPr>
          <a:xfrm>
            <a:off x="102637" y="3929653"/>
            <a:ext cx="2303690" cy="2865789"/>
          </a:xfrm>
          <a:prstGeom prst="rect">
            <a:avLst/>
          </a:prstGeom>
        </p:spPr>
      </p:pic>
      <p:pic>
        <p:nvPicPr>
          <p:cNvPr id="14" name="図 13" descr="図形, 四角形">
            <a:extLst>
              <a:ext uri="{FF2B5EF4-FFF2-40B4-BE49-F238E27FC236}">
                <a16:creationId xmlns:a16="http://schemas.microsoft.com/office/drawing/2014/main" id="{5B6A86C4-F12D-5AF7-524A-97F57309CCFA}"/>
              </a:ext>
            </a:extLst>
          </p:cNvPr>
          <p:cNvPicPr>
            <a:picLocks noChangeAspect="1"/>
          </p:cNvPicPr>
          <p:nvPr/>
        </p:nvPicPr>
        <p:blipFill>
          <a:blip r:embed="rId5"/>
          <a:stretch>
            <a:fillRect/>
          </a:stretch>
        </p:blipFill>
        <p:spPr>
          <a:xfrm>
            <a:off x="167951" y="3293751"/>
            <a:ext cx="11921412" cy="1044622"/>
          </a:xfrm>
          <a:prstGeom prst="rect">
            <a:avLst/>
          </a:prstGeom>
        </p:spPr>
      </p:pic>
      <p:pic>
        <p:nvPicPr>
          <p:cNvPr id="6" name="コンテンツ プレースホルダー 5" descr="四角形  AI 生成コンテンツは誤りを含む可能性があります。">
            <a:extLst>
              <a:ext uri="{FF2B5EF4-FFF2-40B4-BE49-F238E27FC236}">
                <a16:creationId xmlns:a16="http://schemas.microsoft.com/office/drawing/2014/main" id="{619B159B-C5CF-86EE-B68A-FEEAB592A080}"/>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167951" y="219074"/>
            <a:ext cx="4876800" cy="923925"/>
          </a:xfrm>
        </p:spPr>
      </p:pic>
      <p:sp>
        <p:nvSpPr>
          <p:cNvPr id="4" name="テキスト ボックス 3">
            <a:extLst>
              <a:ext uri="{FF2B5EF4-FFF2-40B4-BE49-F238E27FC236}">
                <a16:creationId xmlns:a16="http://schemas.microsoft.com/office/drawing/2014/main" id="{9582EDEA-4B94-744C-DF6A-A5B7AE976634}"/>
              </a:ext>
            </a:extLst>
          </p:cNvPr>
          <p:cNvSpPr txBox="1"/>
          <p:nvPr/>
        </p:nvSpPr>
        <p:spPr>
          <a:xfrm>
            <a:off x="484825" y="419426"/>
            <a:ext cx="10706058" cy="523220"/>
          </a:xfrm>
          <a:prstGeom prst="rect">
            <a:avLst/>
          </a:prstGeom>
          <a:noFill/>
        </p:spPr>
        <p:txBody>
          <a:bodyPr wrap="square">
            <a:spAutoFit/>
          </a:bodyPr>
          <a:lstStyle/>
          <a:p>
            <a:r>
              <a:rPr lang="ja-JP" altLang="en-US" sz="2400" b="1" dirty="0">
                <a:solidFill>
                  <a:schemeClr val="accent5">
                    <a:lumMod val="60000"/>
                    <a:lumOff val="40000"/>
                  </a:schemeClr>
                </a:solidFill>
                <a:latin typeface="07やさしさゴシック" panose="02000600000000000000" pitchFamily="2" charset="-128"/>
                <a:ea typeface="07やさしさゴシック" panose="02000600000000000000" pitchFamily="2" charset="-128"/>
              </a:rPr>
              <a:t>●</a:t>
            </a:r>
            <a:r>
              <a:rPr lang="ja-JP" altLang="en-US" sz="2400" b="1" dirty="0">
                <a:latin typeface="07やさしさゴシック" panose="02000600000000000000" pitchFamily="2" charset="-128"/>
                <a:ea typeface="07やさしさゴシック" panose="02000600000000000000" pitchFamily="2" charset="-128"/>
              </a:rPr>
              <a:t>株式会社ネオブラッド</a:t>
            </a:r>
            <a:r>
              <a:rPr lang="en-US" altLang="ja-JP" sz="2400" b="1" dirty="0">
                <a:latin typeface="07やさしさゴシック" panose="02000600000000000000" pitchFamily="2" charset="-128"/>
                <a:ea typeface="07やさしさゴシック" panose="02000600000000000000" pitchFamily="2" charset="-128"/>
              </a:rPr>
              <a:t>web</a:t>
            </a:r>
            <a:r>
              <a:rPr lang="ja-JP" altLang="en-US" sz="2400" b="1" dirty="0">
                <a:latin typeface="07やさしさゴシック" panose="02000600000000000000" pitchFamily="2" charset="-128"/>
                <a:ea typeface="07やさしさゴシック" panose="02000600000000000000" pitchFamily="2" charset="-128"/>
              </a:rPr>
              <a:t>　　</a:t>
            </a:r>
            <a:r>
              <a:rPr lang="en-US" altLang="ja-JP" sz="2800" b="1" dirty="0">
                <a:latin typeface="07やさしさゴシック" panose="02000600000000000000" pitchFamily="2" charset="-128"/>
                <a:ea typeface="07やさしさゴシック" panose="02000600000000000000" pitchFamily="2" charset="-128"/>
              </a:rPr>
              <a:t>https://www.neo-blood.co.jp/</a:t>
            </a:r>
            <a:endParaRPr lang="ja-JP" altLang="en-US" sz="2800" dirty="0"/>
          </a:p>
        </p:txBody>
      </p:sp>
      <p:sp>
        <p:nvSpPr>
          <p:cNvPr id="8" name="テキスト ボックス 7">
            <a:extLst>
              <a:ext uri="{FF2B5EF4-FFF2-40B4-BE49-F238E27FC236}">
                <a16:creationId xmlns:a16="http://schemas.microsoft.com/office/drawing/2014/main" id="{0C892177-9CBA-CA38-F64A-EF29CB203D40}"/>
              </a:ext>
            </a:extLst>
          </p:cNvPr>
          <p:cNvSpPr txBox="1"/>
          <p:nvPr/>
        </p:nvSpPr>
        <p:spPr>
          <a:xfrm>
            <a:off x="742971" y="3347545"/>
            <a:ext cx="10706058" cy="1169551"/>
          </a:xfrm>
          <a:prstGeom prst="rect">
            <a:avLst/>
          </a:prstGeom>
          <a:noFill/>
        </p:spPr>
        <p:txBody>
          <a:bodyPr wrap="square">
            <a:spAutoFit/>
          </a:bodyPr>
          <a:lstStyle/>
          <a:p>
            <a:r>
              <a:rPr lang="ja-JP" altLang="en-US" dirty="0">
                <a:latin typeface="BIZ UDPゴシック" panose="020B0400000000000000" pitchFamily="50" charset="-128"/>
                <a:ea typeface="BIZ UDPゴシック" panose="020B0400000000000000" pitchFamily="50" charset="-128"/>
              </a:rPr>
              <a:t>ガチャを運営している株式会社ネオブラッドの偽サイトの注意喚起をしているサイトです。</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ここに期間中宣伝「ふるさと納税」などの広告をＵＰして、ご協力地域のアピールを行っています。</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通常はアフリエイト広告、</a:t>
            </a:r>
            <a:r>
              <a:rPr lang="en-US" altLang="ja-JP" dirty="0">
                <a:latin typeface="BIZ UDPゴシック" panose="020B0400000000000000" pitchFamily="50" charset="-128"/>
                <a:ea typeface="BIZ UDPゴシック" panose="020B0400000000000000" pitchFamily="50" charset="-128"/>
              </a:rPr>
              <a:t>Google</a:t>
            </a:r>
            <a:r>
              <a:rPr lang="ja-JP" altLang="en-US" dirty="0">
                <a:latin typeface="BIZ UDPゴシック" panose="020B0400000000000000" pitchFamily="50" charset="-128"/>
                <a:ea typeface="BIZ UDPゴシック" panose="020B0400000000000000" pitchFamily="50" charset="-128"/>
              </a:rPr>
              <a:t>広告を使いますが、</a:t>
            </a:r>
            <a:r>
              <a:rPr lang="en-US" altLang="ja-JP" dirty="0">
                <a:latin typeface="BIZ UDPゴシック" panose="020B0400000000000000" pitchFamily="50" charset="-128"/>
                <a:ea typeface="BIZ UDPゴシック" panose="020B0400000000000000" pitchFamily="50" charset="-128"/>
              </a:rPr>
              <a:t>320×320</a:t>
            </a:r>
            <a:r>
              <a:rPr lang="ja-JP" altLang="en-US" dirty="0">
                <a:latin typeface="BIZ UDPゴシック" panose="020B0400000000000000" pitchFamily="50" charset="-128"/>
                <a:ea typeface="BIZ UDPゴシック" panose="020B0400000000000000" pitchFamily="50" charset="-128"/>
              </a:rPr>
              <a:t>の広告頂ければそれを利用します。</a:t>
            </a:r>
            <a:endParaRPr lang="en-US" altLang="ja-JP" dirty="0">
              <a:latin typeface="BIZ UDPゴシック" panose="020B0400000000000000" pitchFamily="50" charset="-128"/>
              <a:ea typeface="BIZ UDPゴシック" panose="020B0400000000000000" pitchFamily="50" charset="-128"/>
            </a:endParaRPr>
          </a:p>
          <a:p>
            <a:endParaRPr lang="ja-JP" altLang="en-US" sz="1600" dirty="0"/>
          </a:p>
        </p:txBody>
      </p:sp>
      <p:pic>
        <p:nvPicPr>
          <p:cNvPr id="9" name="図 8" descr="グラフィカル ユーザー インターフェイス, アプリケーション  AI 生成コンテンツは誤りを含む可能性があります。">
            <a:extLst>
              <a:ext uri="{FF2B5EF4-FFF2-40B4-BE49-F238E27FC236}">
                <a16:creationId xmlns:a16="http://schemas.microsoft.com/office/drawing/2014/main" id="{ED5B2E2A-B9E2-3900-7531-EBF851D542A7}"/>
              </a:ext>
            </a:extLst>
          </p:cNvPr>
          <p:cNvPicPr>
            <a:picLocks noChangeAspect="1"/>
          </p:cNvPicPr>
          <p:nvPr/>
        </p:nvPicPr>
        <p:blipFill>
          <a:blip r:embed="rId7"/>
          <a:stretch>
            <a:fillRect/>
          </a:stretch>
        </p:blipFill>
        <p:spPr>
          <a:xfrm>
            <a:off x="1144182" y="1314923"/>
            <a:ext cx="2339617" cy="1941795"/>
          </a:xfrm>
          <a:prstGeom prst="rect">
            <a:avLst/>
          </a:prstGeom>
        </p:spPr>
      </p:pic>
      <p:pic>
        <p:nvPicPr>
          <p:cNvPr id="11" name="図 10" descr="グラフィカル ユーザー インターフェイス, Web サイト  AI 生成コンテンツは誤りを含む可能性があります。">
            <a:extLst>
              <a:ext uri="{FF2B5EF4-FFF2-40B4-BE49-F238E27FC236}">
                <a16:creationId xmlns:a16="http://schemas.microsoft.com/office/drawing/2014/main" id="{7810A2B1-317B-54A0-F4FC-6A70A52F5077}"/>
              </a:ext>
            </a:extLst>
          </p:cNvPr>
          <p:cNvPicPr>
            <a:picLocks noChangeAspect="1"/>
          </p:cNvPicPr>
          <p:nvPr/>
        </p:nvPicPr>
        <p:blipFill>
          <a:blip r:embed="rId8"/>
          <a:stretch>
            <a:fillRect/>
          </a:stretch>
        </p:blipFill>
        <p:spPr>
          <a:xfrm>
            <a:off x="8307939" y="1116207"/>
            <a:ext cx="2882944" cy="2140511"/>
          </a:xfrm>
          <a:prstGeom prst="rect">
            <a:avLst/>
          </a:prstGeom>
        </p:spPr>
      </p:pic>
      <p:pic>
        <p:nvPicPr>
          <p:cNvPr id="12" name="図 11" descr="テーブル  AI 生成コンテンツは誤りを含む可能性があります。">
            <a:extLst>
              <a:ext uri="{FF2B5EF4-FFF2-40B4-BE49-F238E27FC236}">
                <a16:creationId xmlns:a16="http://schemas.microsoft.com/office/drawing/2014/main" id="{745151BB-D0D3-18EF-85DB-6E5A63BBA6E1}"/>
              </a:ext>
            </a:extLst>
          </p:cNvPr>
          <p:cNvPicPr>
            <a:picLocks noChangeAspect="1"/>
          </p:cNvPicPr>
          <p:nvPr/>
        </p:nvPicPr>
        <p:blipFill>
          <a:blip r:embed="rId9"/>
          <a:stretch>
            <a:fillRect/>
          </a:stretch>
        </p:blipFill>
        <p:spPr>
          <a:xfrm>
            <a:off x="6558695" y="4770427"/>
            <a:ext cx="5400040" cy="2025015"/>
          </a:xfrm>
          <a:prstGeom prst="rect">
            <a:avLst/>
          </a:prstGeom>
        </p:spPr>
      </p:pic>
      <p:pic>
        <p:nvPicPr>
          <p:cNvPr id="16" name="図 15" descr="モニター画面に映る文字  AI 生成コンテンツは誤りを含む可能性があります。">
            <a:extLst>
              <a:ext uri="{FF2B5EF4-FFF2-40B4-BE49-F238E27FC236}">
                <a16:creationId xmlns:a16="http://schemas.microsoft.com/office/drawing/2014/main" id="{DBC1BFF7-7FB4-7E97-4D28-CDB9AA3E6E0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78797" y="4640566"/>
            <a:ext cx="4876800" cy="1914525"/>
          </a:xfrm>
          <a:prstGeom prst="rect">
            <a:avLst/>
          </a:prstGeom>
        </p:spPr>
      </p:pic>
      <p:sp>
        <p:nvSpPr>
          <p:cNvPr id="24" name="テキスト ボックス 23">
            <a:extLst>
              <a:ext uri="{FF2B5EF4-FFF2-40B4-BE49-F238E27FC236}">
                <a16:creationId xmlns:a16="http://schemas.microsoft.com/office/drawing/2014/main" id="{ABA16F2E-970E-D441-BC6D-62EAEC814C25}"/>
              </a:ext>
            </a:extLst>
          </p:cNvPr>
          <p:cNvSpPr txBox="1"/>
          <p:nvPr/>
        </p:nvSpPr>
        <p:spPr>
          <a:xfrm>
            <a:off x="2490303" y="5284520"/>
            <a:ext cx="6097554" cy="1107996"/>
          </a:xfrm>
          <a:prstGeom prst="rect">
            <a:avLst/>
          </a:prstGeom>
          <a:noFill/>
        </p:spPr>
        <p:txBody>
          <a:bodyPr wrap="square">
            <a:spAutoFit/>
          </a:bodyPr>
          <a:lstStyle/>
          <a:p>
            <a:r>
              <a:rPr lang="en-US" altLang="ja-JP" sz="1600" b="1" dirty="0">
                <a:latin typeface="BIZ UDPゴシック" panose="020B0400000000000000" pitchFamily="50" charset="-128"/>
                <a:ea typeface="BIZ UDPゴシック" panose="020B0400000000000000" pitchFamily="50" charset="-128"/>
              </a:rPr>
              <a:t>9</a:t>
            </a:r>
            <a:r>
              <a:rPr lang="ja-JP" altLang="en-US" sz="1600" b="1" dirty="0">
                <a:latin typeface="BIZ UDPゴシック" panose="020B0400000000000000" pitchFamily="50" charset="-128"/>
                <a:ea typeface="BIZ UDPゴシック" panose="020B0400000000000000" pitchFamily="50" charset="-128"/>
              </a:rPr>
              <a:t>－</a:t>
            </a:r>
            <a:r>
              <a:rPr lang="en-US" altLang="ja-JP" sz="1600" b="1" dirty="0">
                <a:latin typeface="BIZ UDPゴシック" panose="020B0400000000000000" pitchFamily="50" charset="-128"/>
                <a:ea typeface="BIZ UDPゴシック" panose="020B0400000000000000" pitchFamily="50" charset="-128"/>
              </a:rPr>
              <a:t>12</a:t>
            </a:r>
            <a:r>
              <a:rPr lang="ja-JP" altLang="en-US" sz="1600" b="1" dirty="0">
                <a:latin typeface="BIZ UDPゴシック" panose="020B0400000000000000" pitchFamily="50" charset="-128"/>
                <a:ea typeface="BIZ UDPゴシック" panose="020B0400000000000000" pitchFamily="50" charset="-128"/>
              </a:rPr>
              <a:t>月で新見市のふるさと納税を</a:t>
            </a:r>
            <a:r>
              <a:rPr lang="en-US" altLang="ja-JP" sz="1600" b="1" dirty="0">
                <a:latin typeface="BIZ UDPゴシック" panose="020B0400000000000000" pitchFamily="50" charset="-128"/>
                <a:ea typeface="BIZ UDPゴシック" panose="020B0400000000000000" pitchFamily="50" charset="-128"/>
              </a:rPr>
              <a:t>PR</a:t>
            </a:r>
          </a:p>
          <a:p>
            <a:r>
              <a:rPr lang="ja-JP" altLang="en-US" sz="1600" b="1" dirty="0">
                <a:latin typeface="BIZ UDPゴシック" panose="020B0400000000000000" pitchFamily="50" charset="-128"/>
                <a:ea typeface="BIZ UDPゴシック" panose="020B0400000000000000" pitchFamily="50" charset="-128"/>
              </a:rPr>
              <a:t>インプレッション</a:t>
            </a:r>
            <a:r>
              <a:rPr lang="en-US" altLang="ja-JP" sz="1600" b="1" dirty="0">
                <a:latin typeface="BIZ UDPゴシック" panose="020B0400000000000000" pitchFamily="50" charset="-128"/>
                <a:ea typeface="BIZ UDPゴシック" panose="020B0400000000000000" pitchFamily="50" charset="-128"/>
              </a:rPr>
              <a:t>204,908 </a:t>
            </a:r>
            <a:br>
              <a:rPr lang="en-US" altLang="ja-JP" sz="1600" b="1" dirty="0">
                <a:latin typeface="BIZ UDPゴシック" panose="020B0400000000000000" pitchFamily="50" charset="-128"/>
                <a:ea typeface="BIZ UDPゴシック" panose="020B0400000000000000" pitchFamily="50" charset="-128"/>
              </a:rPr>
            </a:br>
            <a:r>
              <a:rPr lang="ja-JP" altLang="en-US" sz="1600" b="1" dirty="0">
                <a:latin typeface="BIZ UDPゴシック" panose="020B0400000000000000" pitchFamily="50" charset="-128"/>
                <a:ea typeface="BIZ UDPゴシック" panose="020B0400000000000000" pitchFamily="50" charset="-128"/>
              </a:rPr>
              <a:t>クリック数</a:t>
            </a:r>
            <a:r>
              <a:rPr lang="en-US" altLang="ja-JP" sz="1600" b="1" dirty="0">
                <a:latin typeface="BIZ UDPゴシック" panose="020B0400000000000000" pitchFamily="50" charset="-128"/>
                <a:ea typeface="BIZ UDPゴシック" panose="020B0400000000000000" pitchFamily="50" charset="-128"/>
              </a:rPr>
              <a:t>780 </a:t>
            </a:r>
          </a:p>
          <a:p>
            <a:endParaRPr lang="ja-JP" altLang="en-US" dirty="0"/>
          </a:p>
        </p:txBody>
      </p:sp>
    </p:spTree>
    <p:extLst>
      <p:ext uri="{BB962C8B-B14F-4D97-AF65-F5344CB8AC3E}">
        <p14:creationId xmlns:p14="http://schemas.microsoft.com/office/powerpoint/2010/main" val="2584035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コンテンツ プレースホルダー 4" descr="図形, 四角形  AI 生成コンテンツは誤りを含む可能性があります。">
            <a:extLst>
              <a:ext uri="{FF2B5EF4-FFF2-40B4-BE49-F238E27FC236}">
                <a16:creationId xmlns:a16="http://schemas.microsoft.com/office/drawing/2014/main" id="{80DE646E-EC26-8EA9-995B-984F74C2FAC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7389" y="115469"/>
            <a:ext cx="4876800" cy="1447800"/>
          </a:xfrm>
        </p:spPr>
      </p:pic>
      <p:sp>
        <p:nvSpPr>
          <p:cNvPr id="6" name="テキスト ボックス 5">
            <a:extLst>
              <a:ext uri="{FF2B5EF4-FFF2-40B4-BE49-F238E27FC236}">
                <a16:creationId xmlns:a16="http://schemas.microsoft.com/office/drawing/2014/main" id="{D5E242A9-CA64-BE2A-1B6B-300A216C7189}"/>
              </a:ext>
            </a:extLst>
          </p:cNvPr>
          <p:cNvSpPr txBox="1"/>
          <p:nvPr/>
        </p:nvSpPr>
        <p:spPr>
          <a:xfrm>
            <a:off x="569666" y="577759"/>
            <a:ext cx="10706058" cy="461665"/>
          </a:xfrm>
          <a:prstGeom prst="rect">
            <a:avLst/>
          </a:prstGeom>
          <a:noFill/>
        </p:spPr>
        <p:txBody>
          <a:bodyPr wrap="square">
            <a:spAutoFit/>
          </a:bodyPr>
          <a:lstStyle/>
          <a:p>
            <a:r>
              <a:rPr lang="ja-JP" altLang="en-US" sz="2400" b="1" dirty="0">
                <a:solidFill>
                  <a:schemeClr val="accent5">
                    <a:lumMod val="60000"/>
                    <a:lumOff val="40000"/>
                  </a:schemeClr>
                </a:solidFill>
                <a:latin typeface="07やさしさゴシック" panose="02000600000000000000" pitchFamily="2" charset="-128"/>
                <a:ea typeface="07やさしさゴシック" panose="02000600000000000000" pitchFamily="2" charset="-128"/>
              </a:rPr>
              <a:t>●</a:t>
            </a:r>
            <a:r>
              <a:rPr lang="ja-JP" altLang="en-US" sz="2400" b="1" dirty="0">
                <a:latin typeface="07やさしさゴシック" panose="02000600000000000000" pitchFamily="2" charset="-128"/>
                <a:ea typeface="07やさしさゴシック" panose="02000600000000000000" pitchFamily="2" charset="-128"/>
              </a:rPr>
              <a:t>ガチャガチャのなかみ　　　　　　　　　</a:t>
            </a:r>
            <a:endParaRPr lang="ja-JP" altLang="en-US" sz="2800" dirty="0"/>
          </a:p>
        </p:txBody>
      </p:sp>
      <p:pic>
        <p:nvPicPr>
          <p:cNvPr id="8" name="図 7" descr="四角形  AI 生成コンテンツは誤りを含む可能性があります。">
            <a:extLst>
              <a:ext uri="{FF2B5EF4-FFF2-40B4-BE49-F238E27FC236}">
                <a16:creationId xmlns:a16="http://schemas.microsoft.com/office/drawing/2014/main" id="{C5B6DDC5-C119-1476-C3BF-884851E39D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962" y="1767429"/>
            <a:ext cx="2724997" cy="516259"/>
          </a:xfrm>
          <a:prstGeom prst="rect">
            <a:avLst/>
          </a:prstGeom>
        </p:spPr>
      </p:pic>
      <p:pic>
        <p:nvPicPr>
          <p:cNvPr id="14" name="図 13" descr="図形, 四角形  AI 生成コンテンツは誤りを含む可能性があります。">
            <a:extLst>
              <a:ext uri="{FF2B5EF4-FFF2-40B4-BE49-F238E27FC236}">
                <a16:creationId xmlns:a16="http://schemas.microsoft.com/office/drawing/2014/main" id="{749C326D-EB50-541A-78A6-8C1CE23B47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2810" y="5219466"/>
            <a:ext cx="2724996" cy="558837"/>
          </a:xfrm>
          <a:prstGeom prst="rect">
            <a:avLst/>
          </a:prstGeom>
        </p:spPr>
      </p:pic>
      <p:pic>
        <p:nvPicPr>
          <p:cNvPr id="16" name="図 15" descr="図形, 四角形  AI 生成コンテンツは誤りを含む可能性があります。">
            <a:extLst>
              <a:ext uri="{FF2B5EF4-FFF2-40B4-BE49-F238E27FC236}">
                <a16:creationId xmlns:a16="http://schemas.microsoft.com/office/drawing/2014/main" id="{12237638-EDA9-896F-22F3-A5AF28FCF8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2810" y="3458943"/>
            <a:ext cx="2724996" cy="516259"/>
          </a:xfrm>
          <a:prstGeom prst="rect">
            <a:avLst/>
          </a:prstGeom>
        </p:spPr>
      </p:pic>
      <p:sp>
        <p:nvSpPr>
          <p:cNvPr id="21" name="テキスト ボックス 20">
            <a:extLst>
              <a:ext uri="{FF2B5EF4-FFF2-40B4-BE49-F238E27FC236}">
                <a16:creationId xmlns:a16="http://schemas.microsoft.com/office/drawing/2014/main" id="{6CD0539E-7BBB-443E-D1A5-403F4887CA92}"/>
              </a:ext>
            </a:extLst>
          </p:cNvPr>
          <p:cNvSpPr txBox="1"/>
          <p:nvPr/>
        </p:nvSpPr>
        <p:spPr>
          <a:xfrm>
            <a:off x="485481" y="1840892"/>
            <a:ext cx="2631649" cy="369332"/>
          </a:xfrm>
          <a:prstGeom prst="rect">
            <a:avLst/>
          </a:prstGeom>
          <a:noFill/>
        </p:spPr>
        <p:txBody>
          <a:bodyPr wrap="square">
            <a:spAutoFit/>
          </a:bodyPr>
          <a:lstStyle/>
          <a:p>
            <a:r>
              <a:rPr lang="ja-JP" altLang="en-US" sz="1800" b="1" dirty="0">
                <a:solidFill>
                  <a:schemeClr val="accent5">
                    <a:lumMod val="60000"/>
                    <a:lumOff val="40000"/>
                  </a:schemeClr>
                </a:solidFill>
                <a:latin typeface="07やさしさゴシック" panose="02000600000000000000" pitchFamily="2" charset="-128"/>
                <a:ea typeface="07やさしさゴシック" panose="02000600000000000000" pitchFamily="2" charset="-128"/>
              </a:rPr>
              <a:t>●</a:t>
            </a:r>
            <a:r>
              <a:rPr lang="ja-JP" altLang="en-US" sz="1800" b="1" dirty="0">
                <a:latin typeface="07やさしさゴシック" panose="02000600000000000000" pitchFamily="2" charset="-128"/>
                <a:ea typeface="07やさしさゴシック" panose="02000600000000000000" pitchFamily="2" charset="-128"/>
              </a:rPr>
              <a:t>グッズ　　　　　　　　　</a:t>
            </a:r>
            <a:endParaRPr lang="ja-JP" altLang="en-US" sz="2000" dirty="0"/>
          </a:p>
        </p:txBody>
      </p:sp>
      <p:sp>
        <p:nvSpPr>
          <p:cNvPr id="23" name="テキスト ボックス 22">
            <a:extLst>
              <a:ext uri="{FF2B5EF4-FFF2-40B4-BE49-F238E27FC236}">
                <a16:creationId xmlns:a16="http://schemas.microsoft.com/office/drawing/2014/main" id="{4D149354-F718-F058-8F69-7442A621577D}"/>
              </a:ext>
            </a:extLst>
          </p:cNvPr>
          <p:cNvSpPr txBox="1"/>
          <p:nvPr/>
        </p:nvSpPr>
        <p:spPr>
          <a:xfrm>
            <a:off x="569666" y="3523418"/>
            <a:ext cx="6096000" cy="369332"/>
          </a:xfrm>
          <a:prstGeom prst="rect">
            <a:avLst/>
          </a:prstGeom>
          <a:noFill/>
        </p:spPr>
        <p:txBody>
          <a:bodyPr wrap="square">
            <a:spAutoFit/>
          </a:bodyPr>
          <a:lstStyle/>
          <a:p>
            <a:r>
              <a:rPr lang="ja-JP" altLang="en-US" sz="1800" b="1" dirty="0">
                <a:solidFill>
                  <a:schemeClr val="accent5">
                    <a:lumMod val="60000"/>
                    <a:lumOff val="40000"/>
                  </a:schemeClr>
                </a:solidFill>
                <a:latin typeface="07やさしさゴシック" panose="02000600000000000000" pitchFamily="2" charset="-128"/>
                <a:ea typeface="07やさしさゴシック" panose="02000600000000000000" pitchFamily="2" charset="-128"/>
              </a:rPr>
              <a:t>●</a:t>
            </a:r>
            <a:r>
              <a:rPr lang="ja-JP" altLang="en-US" sz="1800" b="1" dirty="0">
                <a:latin typeface="07やさしさゴシック" panose="02000600000000000000" pitchFamily="2" charset="-128"/>
                <a:ea typeface="07やさしさゴシック" panose="02000600000000000000" pitchFamily="2" charset="-128"/>
              </a:rPr>
              <a:t>自然特産　　　　　　　　　</a:t>
            </a:r>
            <a:endParaRPr lang="ja-JP" altLang="en-US" sz="2000" dirty="0"/>
          </a:p>
        </p:txBody>
      </p:sp>
      <p:sp>
        <p:nvSpPr>
          <p:cNvPr id="25" name="テキスト ボックス 24">
            <a:extLst>
              <a:ext uri="{FF2B5EF4-FFF2-40B4-BE49-F238E27FC236}">
                <a16:creationId xmlns:a16="http://schemas.microsoft.com/office/drawing/2014/main" id="{004E382C-40F6-1937-ECD5-5A1801184AF5}"/>
              </a:ext>
            </a:extLst>
          </p:cNvPr>
          <p:cNvSpPr txBox="1"/>
          <p:nvPr/>
        </p:nvSpPr>
        <p:spPr>
          <a:xfrm>
            <a:off x="5297864" y="404199"/>
            <a:ext cx="6686747" cy="923330"/>
          </a:xfrm>
          <a:prstGeom prst="rect">
            <a:avLst/>
          </a:prstGeom>
          <a:noFill/>
        </p:spPr>
        <p:txBody>
          <a:bodyPr wrap="square">
            <a:spAutoFit/>
          </a:bodyPr>
          <a:lstStyle/>
          <a:p>
            <a:r>
              <a:rPr lang="ja-JP" altLang="en-US" dirty="0">
                <a:latin typeface="BIZ UDPゴシック" panose="020B0400000000000000" pitchFamily="50" charset="-128"/>
                <a:ea typeface="BIZ UDPゴシック" panose="020B0400000000000000" pitchFamily="50" charset="-128"/>
              </a:rPr>
              <a:t>地域のオリジナルなもの（東京で販売されていない）</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ふるさと納税、特産に関するもの、祭りや観光をアピールするもの</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県や市のマスコットのグッズ、数が微妙なノベルティなど</a:t>
            </a:r>
            <a:endParaRPr lang="en-US" altLang="ja-JP" dirty="0">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60D2C881-7BF8-1FFB-70F7-A5A8B85CE2F3}"/>
              </a:ext>
            </a:extLst>
          </p:cNvPr>
          <p:cNvSpPr txBox="1"/>
          <p:nvPr/>
        </p:nvSpPr>
        <p:spPr>
          <a:xfrm>
            <a:off x="718009" y="2307453"/>
            <a:ext cx="10273645" cy="1477328"/>
          </a:xfrm>
          <a:prstGeom prst="rect">
            <a:avLst/>
          </a:prstGeom>
          <a:noFill/>
        </p:spPr>
        <p:txBody>
          <a:bodyPr wrap="square">
            <a:spAutoFit/>
          </a:bodyPr>
          <a:lstStyle/>
          <a:p>
            <a:r>
              <a:rPr lang="ja-JP" altLang="en-US" dirty="0">
                <a:latin typeface="BIZ UDPゴシック" panose="020B0400000000000000" pitchFamily="50" charset="-128"/>
                <a:ea typeface="BIZ UDPゴシック" panose="020B0400000000000000" pitchFamily="50" charset="-128"/>
              </a:rPr>
              <a:t>県や市のマスコットのグッズ：キーホルダー、マスキングテープ、バッチなど</a:t>
            </a:r>
            <a:br>
              <a:rPr lang="en-US" altLang="ja-JP" dirty="0">
                <a:latin typeface="BIZ UDPゴシック" panose="020B0400000000000000" pitchFamily="50" charset="-128"/>
                <a:ea typeface="BIZ UDPゴシック" panose="020B0400000000000000" pitchFamily="50" charset="-128"/>
              </a:rPr>
            </a:br>
            <a:r>
              <a:rPr lang="ja-JP" altLang="en-US" dirty="0">
                <a:latin typeface="BIZ UDPゴシック" panose="020B0400000000000000" pitchFamily="50" charset="-128"/>
                <a:ea typeface="BIZ UDPゴシック" panose="020B0400000000000000" pitchFamily="50" charset="-128"/>
              </a:rPr>
              <a:t>夏の海や祭り、フェスに向けてのグッズ。数が微妙なグッズなどあれば</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地域の各部署や関連ある観光協会、美術館、フィルムコミッション、</a:t>
            </a:r>
            <a:r>
              <a:rPr lang="ja-JP" altLang="en-US">
                <a:latin typeface="BIZ UDPゴシック" panose="020B0400000000000000" pitchFamily="50" charset="-128"/>
                <a:ea typeface="BIZ UDPゴシック" panose="020B0400000000000000" pitchFamily="50" charset="-128"/>
              </a:rPr>
              <a:t>警察などグッズも</a:t>
            </a:r>
            <a:endParaRPr lang="en-US" altLang="ja-JP" dirty="0">
              <a:latin typeface="BIZ UDPゴシック" panose="020B0400000000000000" pitchFamily="50" charset="-128"/>
              <a:ea typeface="BIZ UDPゴシック" panose="020B0400000000000000" pitchFamily="50" charset="-128"/>
            </a:endParaRPr>
          </a:p>
          <a:p>
            <a:endParaRPr lang="en-US" altLang="ja-JP" dirty="0">
              <a:latin typeface="BIZ UDPゴシック" panose="020B0400000000000000" pitchFamily="50" charset="-128"/>
              <a:ea typeface="BIZ UDPゴシック" panose="020B0400000000000000" pitchFamily="50" charset="-128"/>
            </a:endParaRPr>
          </a:p>
          <a:p>
            <a:endParaRPr lang="en-US" altLang="ja-JP" dirty="0">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CEB64291-05E1-CA6B-2D7A-D41EF5F5A2FC}"/>
              </a:ext>
            </a:extLst>
          </p:cNvPr>
          <p:cNvSpPr txBox="1"/>
          <p:nvPr/>
        </p:nvSpPr>
        <p:spPr>
          <a:xfrm>
            <a:off x="718008" y="4010136"/>
            <a:ext cx="11122057" cy="923330"/>
          </a:xfrm>
          <a:prstGeom prst="rect">
            <a:avLst/>
          </a:prstGeom>
          <a:noFill/>
        </p:spPr>
        <p:txBody>
          <a:bodyPr wrap="square">
            <a:spAutoFit/>
          </a:bodyPr>
          <a:lstStyle/>
          <a:p>
            <a:r>
              <a:rPr lang="ja-JP" altLang="en-US" dirty="0">
                <a:latin typeface="BIZ UDPゴシック" panose="020B0400000000000000" pitchFamily="50" charset="-128"/>
                <a:ea typeface="BIZ UDPゴシック" panose="020B0400000000000000" pitchFamily="50" charset="-128"/>
              </a:rPr>
              <a:t>鉱石、木材、砂など自然特産品。鉱石ではさざれ石、キツネ石、</a:t>
            </a:r>
            <a:r>
              <a:rPr lang="zh-TW" altLang="en-US" dirty="0">
                <a:latin typeface="BIZ UDPゴシック" panose="020B0400000000000000" pitchFamily="50" charset="-128"/>
                <a:ea typeface="BIZ UDPゴシック" panose="020B0400000000000000" pitchFamily="50" charset="-128"/>
              </a:rPr>
              <a:t>石英、緑色岩</a:t>
            </a:r>
            <a:r>
              <a:rPr lang="ja-JP" altLang="en-US" dirty="0">
                <a:latin typeface="BIZ UDPゴシック" panose="020B0400000000000000" pitchFamily="50" charset="-128"/>
                <a:ea typeface="BIZ UDPゴシック" panose="020B0400000000000000" pitchFamily="50" charset="-128"/>
              </a:rPr>
              <a:t>また化石を取り除いたジュラ紀の石</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木材は残木でつくった木のキーホルダーや立体パズルなど砂では砂を固めたものなど</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自然な特産品で観光、ふるさと納税につながるなかみ</a:t>
            </a:r>
            <a:endParaRPr lang="en-US" altLang="ja-JP" dirty="0">
              <a:latin typeface="BIZ UDPゴシック" panose="020B0400000000000000" pitchFamily="50" charset="-128"/>
              <a:ea typeface="BIZ UDPゴシック" panose="020B0400000000000000" pitchFamily="50" charset="-128"/>
            </a:endParaRPr>
          </a:p>
        </p:txBody>
      </p:sp>
      <p:sp>
        <p:nvSpPr>
          <p:cNvPr id="28" name="テキスト ボックス 27">
            <a:extLst>
              <a:ext uri="{FF2B5EF4-FFF2-40B4-BE49-F238E27FC236}">
                <a16:creationId xmlns:a16="http://schemas.microsoft.com/office/drawing/2014/main" id="{80B8B174-8CB2-71ED-DCBF-93EA496D9AC0}"/>
              </a:ext>
            </a:extLst>
          </p:cNvPr>
          <p:cNvSpPr txBox="1"/>
          <p:nvPr/>
        </p:nvSpPr>
        <p:spPr>
          <a:xfrm>
            <a:off x="718008" y="5766830"/>
            <a:ext cx="11266603" cy="646331"/>
          </a:xfrm>
          <a:prstGeom prst="rect">
            <a:avLst/>
          </a:prstGeom>
          <a:noFill/>
        </p:spPr>
        <p:txBody>
          <a:bodyPr wrap="square">
            <a:spAutoFit/>
          </a:bodyPr>
          <a:lstStyle/>
          <a:p>
            <a:r>
              <a:rPr lang="ja-JP" altLang="en-US" dirty="0">
                <a:latin typeface="BIZ UDPゴシック" panose="020B0400000000000000" pitchFamily="50" charset="-128"/>
                <a:ea typeface="BIZ UDPゴシック" panose="020B0400000000000000" pitchFamily="50" charset="-128"/>
              </a:rPr>
              <a:t>新規制作など含め、ご相談ください。</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在庫が微妙なグッズや期間が過ぎたグッズ、震災や動物保護などをつけるグッズなど一緒に検討させてください。</a:t>
            </a:r>
            <a:endParaRPr lang="en-US" altLang="ja-JP" dirty="0">
              <a:latin typeface="BIZ UDPゴシック" panose="020B0400000000000000" pitchFamily="50" charset="-128"/>
              <a:ea typeface="BIZ UDPゴシック" panose="020B0400000000000000" pitchFamily="50" charset="-128"/>
            </a:endParaRPr>
          </a:p>
        </p:txBody>
      </p:sp>
      <p:sp>
        <p:nvSpPr>
          <p:cNvPr id="30" name="テキスト ボックス 29">
            <a:extLst>
              <a:ext uri="{FF2B5EF4-FFF2-40B4-BE49-F238E27FC236}">
                <a16:creationId xmlns:a16="http://schemas.microsoft.com/office/drawing/2014/main" id="{7999A453-1740-130A-3BAC-DF29746EB648}"/>
              </a:ext>
            </a:extLst>
          </p:cNvPr>
          <p:cNvSpPr txBox="1"/>
          <p:nvPr/>
        </p:nvSpPr>
        <p:spPr>
          <a:xfrm>
            <a:off x="569666" y="5280112"/>
            <a:ext cx="2631649" cy="369332"/>
          </a:xfrm>
          <a:prstGeom prst="rect">
            <a:avLst/>
          </a:prstGeom>
          <a:noFill/>
        </p:spPr>
        <p:txBody>
          <a:bodyPr wrap="square">
            <a:spAutoFit/>
          </a:bodyPr>
          <a:lstStyle/>
          <a:p>
            <a:r>
              <a:rPr lang="ja-JP" altLang="en-US" sz="1800" b="1" dirty="0">
                <a:solidFill>
                  <a:schemeClr val="accent5">
                    <a:lumMod val="60000"/>
                    <a:lumOff val="40000"/>
                  </a:schemeClr>
                </a:solidFill>
                <a:latin typeface="07やさしさゴシック" panose="02000600000000000000" pitchFamily="2" charset="-128"/>
                <a:ea typeface="07やさしさゴシック" panose="02000600000000000000" pitchFamily="2" charset="-128"/>
              </a:rPr>
              <a:t>●</a:t>
            </a:r>
            <a:r>
              <a:rPr lang="ja-JP" altLang="en-US" sz="1800" b="1" dirty="0">
                <a:latin typeface="07やさしさゴシック" panose="02000600000000000000" pitchFamily="2" charset="-128"/>
                <a:ea typeface="07やさしさゴシック" panose="02000600000000000000" pitchFamily="2" charset="-128"/>
              </a:rPr>
              <a:t>ご相談ください</a:t>
            </a:r>
            <a:endParaRPr lang="ja-JP" altLang="en-US" sz="2000" dirty="0"/>
          </a:p>
        </p:txBody>
      </p:sp>
      <p:pic>
        <p:nvPicPr>
          <p:cNvPr id="32" name="図 31" descr="屋内, 項目, テーブル, バッグ が含まれている画像  AI 生成コンテンツは誤りを含む可能性があります。">
            <a:extLst>
              <a:ext uri="{FF2B5EF4-FFF2-40B4-BE49-F238E27FC236}">
                <a16:creationId xmlns:a16="http://schemas.microsoft.com/office/drawing/2014/main" id="{7BFFDE6B-2D58-B5F1-FE74-2EF525AC80D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79389" y="1501089"/>
            <a:ext cx="2631649" cy="1973737"/>
          </a:xfrm>
          <a:prstGeom prst="rect">
            <a:avLst/>
          </a:prstGeom>
        </p:spPr>
      </p:pic>
    </p:spTree>
    <p:extLst>
      <p:ext uri="{BB962C8B-B14F-4D97-AF65-F5344CB8AC3E}">
        <p14:creationId xmlns:p14="http://schemas.microsoft.com/office/powerpoint/2010/main" val="3294942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 name="コンテンツ プレースホルダー 4" descr="図形, 四角形  AI 生成コンテンツは誤りを含む可能性があります。">
            <a:extLst>
              <a:ext uri="{FF2B5EF4-FFF2-40B4-BE49-F238E27FC236}">
                <a16:creationId xmlns:a16="http://schemas.microsoft.com/office/drawing/2014/main" id="{967A349D-9630-9DFF-39A8-95480CC52B7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02509"/>
            <a:ext cx="4876800" cy="1447800"/>
          </a:xfrm>
        </p:spPr>
      </p:pic>
      <p:sp>
        <p:nvSpPr>
          <p:cNvPr id="2" name="Title"/>
          <p:cNvSpPr txBox="1"/>
          <p:nvPr/>
        </p:nvSpPr>
        <p:spPr>
          <a:xfrm>
            <a:off x="87550" y="4558036"/>
            <a:ext cx="11277600" cy="500000"/>
          </a:xfrm>
          <a:prstGeom prst="rect">
            <a:avLst/>
          </a:prstGeom>
          <a:noFill/>
        </p:spPr>
        <p:txBody>
          <a:bodyPr wrap="square" lIns="0" tIns="0" rIns="0" bIns="0" anchor="ctr"/>
          <a:lstStyle/>
          <a:p>
            <a:pPr algn="ctr"/>
            <a:r>
              <a:rPr lang="ja-JP" sz="2200" b="1" dirty="0">
                <a:solidFill>
                  <a:srgbClr val="2B5B84"/>
                </a:solidFill>
                <a:latin typeface="Meiryo UI"/>
                <a:ea typeface="Meiryo UI"/>
              </a:rPr>
              <a:t>東京で、地域と出会う小さな窓口</a:t>
            </a:r>
          </a:p>
        </p:txBody>
      </p:sp>
      <p:sp>
        <p:nvSpPr>
          <p:cNvPr id="3" name="Subtitle"/>
          <p:cNvSpPr txBox="1"/>
          <p:nvPr/>
        </p:nvSpPr>
        <p:spPr>
          <a:xfrm>
            <a:off x="87550" y="4225713"/>
            <a:ext cx="11277600" cy="380000"/>
          </a:xfrm>
          <a:prstGeom prst="rect">
            <a:avLst/>
          </a:prstGeom>
          <a:noFill/>
        </p:spPr>
        <p:txBody>
          <a:bodyPr wrap="square" lIns="0" tIns="0" rIns="0" bIns="0" anchor="ctr"/>
          <a:lstStyle/>
          <a:p>
            <a:pPr algn="ctr"/>
            <a:r>
              <a:rPr lang="ja-JP" sz="1400" b="1" dirty="0">
                <a:solidFill>
                  <a:srgbClr val="3A8F5C"/>
                </a:solidFill>
                <a:latin typeface="Meiryo UI"/>
                <a:ea typeface="Meiryo UI"/>
              </a:rPr>
              <a:t>300円の地域応援ガチャ｜ご協力から応援までの流れ</a:t>
            </a:r>
          </a:p>
        </p:txBody>
      </p:sp>
      <p:sp>
        <p:nvSpPr>
          <p:cNvPr id="10" name="Circle1"/>
          <p:cNvSpPr/>
          <p:nvPr/>
        </p:nvSpPr>
        <p:spPr>
          <a:xfrm>
            <a:off x="1428600" y="1250000"/>
            <a:ext cx="457200" cy="457200"/>
          </a:xfrm>
          <a:prstGeom prst="ellipse">
            <a:avLst/>
          </a:prstGeom>
          <a:solidFill>
            <a:srgbClr val="2B5B84"/>
          </a:solidFill>
          <a:ln w="0">
            <a:noFill/>
          </a:ln>
        </p:spPr>
        <p:txBody>
          <a:bodyPr wrap="square" lIns="0" tIns="0" rIns="0" bIns="0" anchor="ctr"/>
          <a:lstStyle/>
          <a:p>
            <a:pPr algn="ctr"/>
            <a:r>
              <a:rPr lang="ja-JP" sz="1800" b="1" dirty="0">
                <a:solidFill>
                  <a:srgbClr val="FFFFFF"/>
                </a:solidFill>
                <a:latin typeface="Meiryo UI"/>
                <a:ea typeface="Meiryo UI"/>
              </a:rPr>
              <a:t>①</a:t>
            </a:r>
          </a:p>
        </p:txBody>
      </p:sp>
      <p:sp>
        <p:nvSpPr>
          <p:cNvPr id="11" name="Card1"/>
          <p:cNvSpPr/>
          <p:nvPr/>
        </p:nvSpPr>
        <p:spPr>
          <a:xfrm>
            <a:off x="457200" y="1860000"/>
            <a:ext cx="2400000" cy="2200000"/>
          </a:xfrm>
          <a:prstGeom prst="roundRect">
            <a:avLst>
              <a:gd name="adj" fmla="val 5000"/>
            </a:avLst>
          </a:prstGeom>
          <a:solidFill>
            <a:srgbClr val="EEF4FA"/>
          </a:solidFill>
          <a:ln w="12700">
            <a:solidFill>
              <a:srgbClr val="B8D4ED"/>
            </a:solidFill>
          </a:ln>
        </p:spPr>
        <p:txBody>
          <a:bodyPr wrap="square" lIns="137160" tIns="137160" rIns="137160" bIns="91440" anchor="t"/>
          <a:lstStyle/>
          <a:p>
            <a:pPr algn="ctr">
              <a:spcAft>
                <a:spcPts val="500"/>
              </a:spcAft>
            </a:pPr>
            <a:r>
              <a:rPr lang="ja-JP" sz="1400" b="1" dirty="0">
                <a:solidFill>
                  <a:srgbClr val="2B5B84"/>
                </a:solidFill>
                <a:latin typeface="Meiryo UI"/>
                <a:ea typeface="Meiryo UI"/>
              </a:rPr>
              <a:t>地域・施設様</a:t>
            </a:r>
          </a:p>
          <a:p>
            <a:pPr algn="l">
              <a:spcAft>
                <a:spcPts val="600"/>
              </a:spcAft>
            </a:pPr>
            <a:r>
              <a:rPr lang="ja-JP" sz="1400" b="1" dirty="0">
                <a:solidFill>
                  <a:srgbClr val="333333"/>
                </a:solidFill>
                <a:latin typeface="Meiryo UI"/>
                <a:ea typeface="Meiryo UI"/>
              </a:rPr>
              <a:t>素材をご提供いただくだけ</a:t>
            </a:r>
          </a:p>
          <a:p>
            <a:pPr algn="l">
              <a:spcAft>
                <a:spcPts val="200"/>
              </a:spcAft>
            </a:pPr>
            <a:r>
              <a:rPr lang="ja-JP" sz="1400" dirty="0">
                <a:solidFill>
                  <a:srgbClr val="555555"/>
                </a:solidFill>
                <a:latin typeface="Meiryo UI"/>
                <a:ea typeface="Meiryo UI"/>
              </a:rPr>
              <a:t>写真・ロゴ・キャラクター・観光情報など</a:t>
            </a:r>
          </a:p>
          <a:p>
            <a:pPr algn="l">
              <a:spcBef>
                <a:spcPts val="600"/>
              </a:spcBef>
            </a:pPr>
            <a:r>
              <a:rPr lang="ja-JP" sz="1400" dirty="0">
                <a:solidFill>
                  <a:srgbClr val="888888"/>
                </a:solidFill>
                <a:latin typeface="Meiryo UI"/>
                <a:ea typeface="Meiryo UI"/>
              </a:rPr>
              <a:t>※権利は従来どおり各権利者様に帰属</a:t>
            </a:r>
          </a:p>
        </p:txBody>
      </p:sp>
      <p:sp>
        <p:nvSpPr>
          <p:cNvPr id="20" name="Arrow1"/>
          <p:cNvSpPr/>
          <p:nvPr/>
        </p:nvSpPr>
        <p:spPr>
          <a:xfrm>
            <a:off x="2962000" y="2810000"/>
            <a:ext cx="350000" cy="300000"/>
          </a:xfrm>
          <a:prstGeom prst="rightArrow">
            <a:avLst>
              <a:gd name="adj1" fmla="val 60000"/>
              <a:gd name="adj2" fmla="val 50000"/>
            </a:avLst>
          </a:prstGeom>
          <a:solidFill>
            <a:srgbClr val="8FBCD4"/>
          </a:solidFill>
          <a:ln w="0">
            <a:noFill/>
          </a:ln>
        </p:spPr>
        <p:txBody>
          <a:bodyPr/>
          <a:lstStyle/>
          <a:p>
            <a:endParaRPr lang="ja-JP"/>
          </a:p>
        </p:txBody>
      </p:sp>
      <p:sp>
        <p:nvSpPr>
          <p:cNvPr id="12" name="Circle2"/>
          <p:cNvSpPr/>
          <p:nvPr/>
        </p:nvSpPr>
        <p:spPr>
          <a:xfrm>
            <a:off x="4387800" y="1250000"/>
            <a:ext cx="457200" cy="457200"/>
          </a:xfrm>
          <a:prstGeom prst="ellipse">
            <a:avLst/>
          </a:prstGeom>
          <a:solidFill>
            <a:srgbClr val="3A8F5C"/>
          </a:solidFill>
          <a:ln w="0">
            <a:noFill/>
          </a:ln>
        </p:spPr>
        <p:txBody>
          <a:bodyPr wrap="square" lIns="0" tIns="0" rIns="0" bIns="0" anchor="ctr"/>
          <a:lstStyle/>
          <a:p>
            <a:pPr algn="ctr"/>
            <a:r>
              <a:rPr lang="ja-JP" sz="1800" b="1" dirty="0">
                <a:solidFill>
                  <a:srgbClr val="FFFFFF"/>
                </a:solidFill>
                <a:latin typeface="Meiryo UI"/>
                <a:ea typeface="Meiryo UI"/>
              </a:rPr>
              <a:t>②</a:t>
            </a:r>
          </a:p>
        </p:txBody>
      </p:sp>
      <p:sp>
        <p:nvSpPr>
          <p:cNvPr id="13" name="Card2"/>
          <p:cNvSpPr/>
          <p:nvPr/>
        </p:nvSpPr>
        <p:spPr>
          <a:xfrm>
            <a:off x="3416400" y="1860000"/>
            <a:ext cx="2400000" cy="2200000"/>
          </a:xfrm>
          <a:prstGeom prst="roundRect">
            <a:avLst>
              <a:gd name="adj" fmla="val 5000"/>
            </a:avLst>
          </a:prstGeom>
          <a:solidFill>
            <a:srgbClr val="EDF7F0"/>
          </a:solidFill>
          <a:ln w="12700">
            <a:solidFill>
              <a:srgbClr val="B5DBBF"/>
            </a:solidFill>
          </a:ln>
        </p:spPr>
        <p:txBody>
          <a:bodyPr wrap="square" lIns="137160" tIns="137160" rIns="137160" bIns="91440" anchor="t"/>
          <a:lstStyle/>
          <a:p>
            <a:pPr algn="ctr">
              <a:spcAft>
                <a:spcPts val="500"/>
              </a:spcAft>
            </a:pPr>
            <a:r>
              <a:rPr lang="ja-JP" sz="1400" b="1" dirty="0">
                <a:solidFill>
                  <a:srgbClr val="3A8F5C"/>
                </a:solidFill>
                <a:latin typeface="Meiryo UI"/>
                <a:ea typeface="Meiryo UI"/>
              </a:rPr>
              <a:t>株式会社ネオブラッド</a:t>
            </a:r>
          </a:p>
          <a:p>
            <a:pPr algn="l">
              <a:spcAft>
                <a:spcPts val="300"/>
              </a:spcAft>
            </a:pPr>
            <a:r>
              <a:rPr lang="ja-JP" sz="1400" dirty="0">
                <a:solidFill>
                  <a:srgbClr val="333333"/>
                </a:solidFill>
                <a:latin typeface="Meiryo UI"/>
                <a:ea typeface="Meiryo UI"/>
              </a:rPr>
              <a:t>バッジ制作費を弊社が負担</a:t>
            </a:r>
          </a:p>
          <a:p>
            <a:pPr algn="l">
              <a:spcAft>
                <a:spcPts val="300"/>
              </a:spcAft>
            </a:pPr>
            <a:r>
              <a:rPr lang="ja-JP" sz="1400" dirty="0">
                <a:solidFill>
                  <a:srgbClr val="333333"/>
                </a:solidFill>
                <a:latin typeface="Meiryo UI"/>
                <a:ea typeface="Meiryo UI"/>
              </a:rPr>
              <a:t>商品化・カプセル準備・販売代行</a:t>
            </a:r>
          </a:p>
          <a:p>
            <a:pPr algn="ctr">
              <a:spcBef>
                <a:spcPts val="600"/>
              </a:spcBef>
            </a:pPr>
            <a:r>
              <a:rPr lang="ja-JP" sz="2800" b="1" dirty="0">
                <a:solidFill>
                  <a:srgbClr val="D4513D"/>
                </a:solidFill>
                <a:latin typeface="Meiryo UI"/>
                <a:ea typeface="Meiryo UI"/>
              </a:rPr>
              <a:t>初期費用なし</a:t>
            </a:r>
          </a:p>
        </p:txBody>
      </p:sp>
      <p:sp>
        <p:nvSpPr>
          <p:cNvPr id="21" name="Arrow2"/>
          <p:cNvSpPr/>
          <p:nvPr/>
        </p:nvSpPr>
        <p:spPr>
          <a:xfrm>
            <a:off x="5921000" y="2810000"/>
            <a:ext cx="350000" cy="300000"/>
          </a:xfrm>
          <a:prstGeom prst="rightArrow">
            <a:avLst>
              <a:gd name="adj1" fmla="val 60000"/>
              <a:gd name="adj2" fmla="val 50000"/>
            </a:avLst>
          </a:prstGeom>
          <a:solidFill>
            <a:srgbClr val="7DC896"/>
          </a:solidFill>
          <a:ln w="0">
            <a:noFill/>
          </a:ln>
        </p:spPr>
        <p:txBody>
          <a:bodyPr/>
          <a:lstStyle/>
          <a:p>
            <a:endParaRPr lang="ja-JP"/>
          </a:p>
        </p:txBody>
      </p:sp>
      <p:sp>
        <p:nvSpPr>
          <p:cNvPr id="14" name="Circle3"/>
          <p:cNvSpPr/>
          <p:nvPr/>
        </p:nvSpPr>
        <p:spPr>
          <a:xfrm>
            <a:off x="7347000" y="1250000"/>
            <a:ext cx="457200" cy="457200"/>
          </a:xfrm>
          <a:prstGeom prst="ellipse">
            <a:avLst/>
          </a:prstGeom>
          <a:solidFill>
            <a:srgbClr val="2B5B84"/>
          </a:solidFill>
          <a:ln w="0">
            <a:noFill/>
          </a:ln>
        </p:spPr>
        <p:txBody>
          <a:bodyPr wrap="square" lIns="0" tIns="0" rIns="0" bIns="0" anchor="ctr"/>
          <a:lstStyle/>
          <a:p>
            <a:pPr algn="ctr"/>
            <a:r>
              <a:rPr lang="ja-JP" sz="1800" b="1" dirty="0">
                <a:solidFill>
                  <a:srgbClr val="FFFFFF"/>
                </a:solidFill>
                <a:latin typeface="Meiryo UI"/>
                <a:ea typeface="Meiryo UI"/>
              </a:rPr>
              <a:t>③</a:t>
            </a:r>
          </a:p>
        </p:txBody>
      </p:sp>
      <p:sp>
        <p:nvSpPr>
          <p:cNvPr id="15" name="Card3"/>
          <p:cNvSpPr/>
          <p:nvPr/>
        </p:nvSpPr>
        <p:spPr>
          <a:xfrm>
            <a:off x="6375600" y="1860000"/>
            <a:ext cx="2400000" cy="2200000"/>
          </a:xfrm>
          <a:prstGeom prst="roundRect">
            <a:avLst>
              <a:gd name="adj" fmla="val 5000"/>
            </a:avLst>
          </a:prstGeom>
          <a:solidFill>
            <a:srgbClr val="EEF4FA"/>
          </a:solidFill>
          <a:ln w="12700">
            <a:solidFill>
              <a:srgbClr val="B8D4ED"/>
            </a:solidFill>
          </a:ln>
        </p:spPr>
        <p:txBody>
          <a:bodyPr wrap="square" lIns="137160" tIns="137160" rIns="137160" bIns="91440" anchor="t"/>
          <a:lstStyle/>
          <a:p>
            <a:pPr algn="ctr">
              <a:spcAft>
                <a:spcPts val="500"/>
              </a:spcAft>
            </a:pPr>
            <a:r>
              <a:rPr lang="ja-JP" sz="1400" b="1" dirty="0">
                <a:solidFill>
                  <a:srgbClr val="2B5B84"/>
                </a:solidFill>
                <a:latin typeface="Meiryo UI"/>
                <a:ea typeface="Meiryo UI"/>
              </a:rPr>
              <a:t>東京・神田で販売</a:t>
            </a:r>
          </a:p>
          <a:p>
            <a:pPr algn="l">
              <a:spcAft>
                <a:spcPts val="400"/>
              </a:spcAft>
            </a:pPr>
            <a:r>
              <a:rPr lang="ja-JP" sz="1400" dirty="0">
                <a:solidFill>
                  <a:srgbClr val="333333"/>
                </a:solidFill>
                <a:latin typeface="Meiryo UI"/>
                <a:ea typeface="Meiryo UI"/>
              </a:rPr>
              <a:t>ちよだプラットフォームスクウェア</a:t>
            </a:r>
          </a:p>
          <a:p>
            <a:pPr algn="l">
              <a:spcAft>
                <a:spcPts val="400"/>
              </a:spcAft>
            </a:pPr>
            <a:r>
              <a:rPr lang="ja-JP" sz="1400" dirty="0">
                <a:solidFill>
                  <a:srgbClr val="333333"/>
                </a:solidFill>
                <a:latin typeface="Meiryo UI"/>
                <a:ea typeface="Meiryo UI"/>
              </a:rPr>
              <a:t>1階入口のガチャで展開</a:t>
            </a:r>
          </a:p>
          <a:p>
            <a:pPr algn="l">
              <a:spcBef>
                <a:spcPts val="300"/>
              </a:spcBef>
            </a:pPr>
            <a:r>
              <a:rPr lang="ja-JP" sz="1400" dirty="0">
                <a:solidFill>
                  <a:srgbClr val="555555"/>
                </a:solidFill>
                <a:latin typeface="Meiryo UI"/>
                <a:ea typeface="Meiryo UI"/>
              </a:rPr>
              <a:t>チラシ・観光案内・寄付案内も同封可能</a:t>
            </a:r>
            <a:endParaRPr lang="en-US" altLang="ja-JP" sz="1400" dirty="0">
              <a:solidFill>
                <a:srgbClr val="555555"/>
              </a:solidFill>
              <a:latin typeface="Meiryo UI"/>
              <a:ea typeface="Meiryo UI"/>
            </a:endParaRPr>
          </a:p>
          <a:p>
            <a:pPr algn="l">
              <a:spcBef>
                <a:spcPts val="300"/>
              </a:spcBef>
            </a:pPr>
            <a:endParaRPr lang="en-US" altLang="ja-JP" sz="1400" dirty="0">
              <a:solidFill>
                <a:srgbClr val="555555"/>
              </a:solidFill>
              <a:latin typeface="Meiryo UI"/>
              <a:ea typeface="Meiryo UI"/>
            </a:endParaRPr>
          </a:p>
          <a:p>
            <a:pPr algn="l">
              <a:spcBef>
                <a:spcPts val="300"/>
              </a:spcBef>
            </a:pPr>
            <a:r>
              <a:rPr lang="ja-JP" altLang="en-US" sz="1400" dirty="0">
                <a:solidFill>
                  <a:srgbClr val="555555"/>
                </a:solidFill>
                <a:latin typeface="Meiryo UI"/>
                <a:ea typeface="Meiryo UI"/>
              </a:rPr>
              <a:t>少量の観光カタログなど脇に置けます</a:t>
            </a:r>
            <a:endParaRPr lang="ja-JP" sz="1400" dirty="0">
              <a:solidFill>
                <a:srgbClr val="555555"/>
              </a:solidFill>
              <a:latin typeface="Meiryo UI"/>
              <a:ea typeface="Meiryo UI"/>
            </a:endParaRPr>
          </a:p>
        </p:txBody>
      </p:sp>
      <p:sp>
        <p:nvSpPr>
          <p:cNvPr id="22" name="Arrow3"/>
          <p:cNvSpPr/>
          <p:nvPr/>
        </p:nvSpPr>
        <p:spPr>
          <a:xfrm>
            <a:off x="8880200" y="2810000"/>
            <a:ext cx="350000" cy="300000"/>
          </a:xfrm>
          <a:prstGeom prst="rightArrow">
            <a:avLst>
              <a:gd name="adj1" fmla="val 60000"/>
              <a:gd name="adj2" fmla="val 50000"/>
            </a:avLst>
          </a:prstGeom>
          <a:solidFill>
            <a:srgbClr val="8FBCD4"/>
          </a:solidFill>
          <a:ln w="0">
            <a:noFill/>
          </a:ln>
        </p:spPr>
        <p:txBody>
          <a:bodyPr/>
          <a:lstStyle/>
          <a:p>
            <a:endParaRPr lang="ja-JP"/>
          </a:p>
        </p:txBody>
      </p:sp>
      <p:sp>
        <p:nvSpPr>
          <p:cNvPr id="16" name="Circle4"/>
          <p:cNvSpPr/>
          <p:nvPr/>
        </p:nvSpPr>
        <p:spPr>
          <a:xfrm>
            <a:off x="10306200" y="1250000"/>
            <a:ext cx="457200" cy="457200"/>
          </a:xfrm>
          <a:prstGeom prst="ellipse">
            <a:avLst/>
          </a:prstGeom>
          <a:solidFill>
            <a:srgbClr val="3A8F5C"/>
          </a:solidFill>
          <a:ln w="0">
            <a:noFill/>
          </a:ln>
        </p:spPr>
        <p:txBody>
          <a:bodyPr wrap="square" lIns="0" tIns="0" rIns="0" bIns="0" anchor="ctr"/>
          <a:lstStyle/>
          <a:p>
            <a:pPr algn="ctr"/>
            <a:r>
              <a:rPr lang="ja-JP" sz="1800" b="1" dirty="0">
                <a:solidFill>
                  <a:srgbClr val="FFFFFF"/>
                </a:solidFill>
                <a:latin typeface="Meiryo UI"/>
                <a:ea typeface="Meiryo UI"/>
              </a:rPr>
              <a:t>④</a:t>
            </a:r>
          </a:p>
        </p:txBody>
      </p:sp>
      <p:sp>
        <p:nvSpPr>
          <p:cNvPr id="17" name="Card4"/>
          <p:cNvSpPr/>
          <p:nvPr/>
        </p:nvSpPr>
        <p:spPr>
          <a:xfrm>
            <a:off x="9334800" y="1860000"/>
            <a:ext cx="2400000" cy="2200000"/>
          </a:xfrm>
          <a:prstGeom prst="roundRect">
            <a:avLst>
              <a:gd name="adj" fmla="val 5000"/>
            </a:avLst>
          </a:prstGeom>
          <a:solidFill>
            <a:srgbClr val="EDF7F0"/>
          </a:solidFill>
          <a:ln w="12700">
            <a:solidFill>
              <a:srgbClr val="B5DBBF"/>
            </a:solidFill>
          </a:ln>
        </p:spPr>
        <p:txBody>
          <a:bodyPr wrap="square" lIns="137160" tIns="137160" rIns="137160" bIns="91440" anchor="t"/>
          <a:lstStyle/>
          <a:p>
            <a:pPr algn="ctr">
              <a:spcAft>
                <a:spcPts val="500"/>
              </a:spcAft>
            </a:pPr>
            <a:r>
              <a:rPr lang="ja-JP" sz="1400" b="1" dirty="0">
                <a:solidFill>
                  <a:srgbClr val="3A8F5C"/>
                </a:solidFill>
                <a:latin typeface="Meiryo UI"/>
                <a:ea typeface="Meiryo UI"/>
              </a:rPr>
              <a:t>利用者・応援者</a:t>
            </a:r>
          </a:p>
          <a:p>
            <a:pPr algn="l">
              <a:spcAft>
                <a:spcPts val="400"/>
              </a:spcAft>
            </a:pPr>
            <a:r>
              <a:rPr lang="ja-JP" sz="1400" b="1" dirty="0">
                <a:solidFill>
                  <a:srgbClr val="333333"/>
                </a:solidFill>
                <a:latin typeface="Meiryo UI"/>
                <a:ea typeface="Meiryo UI"/>
              </a:rPr>
              <a:t>300円で気軽に地域を知る</a:t>
            </a:r>
          </a:p>
          <a:p>
            <a:pPr algn="l">
              <a:spcAft>
                <a:spcPts val="200"/>
              </a:spcAft>
            </a:pPr>
            <a:r>
              <a:rPr lang="ja-JP" sz="1400" dirty="0">
                <a:solidFill>
                  <a:srgbClr val="333333"/>
                </a:solidFill>
                <a:latin typeface="Meiryo UI"/>
                <a:ea typeface="Meiryo UI"/>
              </a:rPr>
              <a:t>観光・寄付・来訪につながる</a:t>
            </a:r>
          </a:p>
        </p:txBody>
      </p:sp>
      <p:sp>
        <p:nvSpPr>
          <p:cNvPr id="30" name="Footer"/>
          <p:cNvSpPr txBox="1"/>
          <p:nvPr/>
        </p:nvSpPr>
        <p:spPr>
          <a:xfrm>
            <a:off x="457200" y="4808036"/>
            <a:ext cx="11277600" cy="1800000"/>
          </a:xfrm>
          <a:prstGeom prst="rect">
            <a:avLst/>
          </a:prstGeom>
          <a:noFill/>
        </p:spPr>
        <p:txBody>
          <a:bodyPr wrap="square" lIns="91440" tIns="45720" rIns="91440" bIns="45720" anchor="b"/>
          <a:lstStyle/>
          <a:p>
            <a:pPr>
              <a:spcAft>
                <a:spcPts val="200"/>
              </a:spcAft>
            </a:pPr>
            <a:endParaRPr lang="en-US" altLang="ja-JP" sz="1400" dirty="0">
              <a:solidFill>
                <a:srgbClr val="999999"/>
              </a:solidFill>
              <a:latin typeface="Meiryo UI"/>
              <a:ea typeface="Meiryo UI"/>
            </a:endParaRPr>
          </a:p>
          <a:p>
            <a:pPr>
              <a:spcAft>
                <a:spcPts val="200"/>
              </a:spcAft>
            </a:pPr>
            <a:endParaRPr lang="en-US" altLang="ja-JP" sz="1400" dirty="0">
              <a:solidFill>
                <a:srgbClr val="999999"/>
              </a:solidFill>
              <a:latin typeface="Meiryo UI"/>
              <a:ea typeface="Meiryo UI"/>
            </a:endParaRPr>
          </a:p>
          <a:p>
            <a:pPr>
              <a:spcAft>
                <a:spcPts val="200"/>
              </a:spcAft>
            </a:pPr>
            <a:endParaRPr lang="en-US" altLang="ja-JP" sz="1400" dirty="0">
              <a:solidFill>
                <a:srgbClr val="999999"/>
              </a:solidFill>
              <a:latin typeface="Meiryo UI"/>
              <a:ea typeface="Meiryo UI"/>
            </a:endParaRPr>
          </a:p>
          <a:p>
            <a:pPr>
              <a:spcAft>
                <a:spcPts val="200"/>
              </a:spcAft>
            </a:pPr>
            <a:endParaRPr lang="en-US" altLang="ja-JP" sz="1400" dirty="0">
              <a:solidFill>
                <a:srgbClr val="999999"/>
              </a:solidFill>
              <a:latin typeface="Meiryo UI"/>
              <a:ea typeface="Meiryo UI"/>
            </a:endParaRPr>
          </a:p>
          <a:p>
            <a:pPr>
              <a:spcAft>
                <a:spcPts val="200"/>
              </a:spcAft>
            </a:pPr>
            <a:r>
              <a:rPr lang="ja-JP" altLang="ja-JP" sz="1400" dirty="0">
                <a:solidFill>
                  <a:srgbClr val="999999"/>
                </a:solidFill>
                <a:latin typeface="Meiryo UI"/>
                <a:ea typeface="Meiryo UI"/>
              </a:rPr>
              <a:t>※</a:t>
            </a:r>
            <a:r>
              <a:rPr lang="ja-JP" sz="1400" dirty="0">
                <a:solidFill>
                  <a:srgbClr val="999999"/>
                </a:solidFill>
                <a:latin typeface="Meiryo UI"/>
                <a:ea typeface="Meiryo UI"/>
              </a:rPr>
              <a:t>本企画は、貴団体の名称・ロゴ・キャラクター等の権利を弊社が取得するものではありません。</a:t>
            </a:r>
            <a:endParaRPr lang="en-US" altLang="ja-JP" sz="1400" dirty="0">
              <a:solidFill>
                <a:srgbClr val="999999"/>
              </a:solidFill>
              <a:latin typeface="Meiryo UI"/>
              <a:ea typeface="Meiryo UI"/>
            </a:endParaRPr>
          </a:p>
          <a:p>
            <a:r>
              <a:rPr lang="ja-JP" sz="1400" dirty="0">
                <a:solidFill>
                  <a:srgbClr val="999999"/>
                </a:solidFill>
                <a:latin typeface="Meiryo UI"/>
                <a:ea typeface="Meiryo UI"/>
              </a:rPr>
              <a:t>※販売場所・販売期間・素材使用範囲・売上精算・寄付の扱い等は、実施前に確認のうえ進めます。</a:t>
            </a:r>
            <a:endParaRPr lang="en-US" altLang="ja-JP" sz="1400" dirty="0">
              <a:solidFill>
                <a:srgbClr val="999999"/>
              </a:solidFill>
              <a:latin typeface="Meiryo UI"/>
              <a:ea typeface="Meiryo UI"/>
            </a:endParaRPr>
          </a:p>
          <a:p>
            <a:r>
              <a:rPr lang="ja-JP" altLang="ja-JP" sz="1400">
                <a:solidFill>
                  <a:srgbClr val="999999"/>
                </a:solidFill>
                <a:latin typeface="Meiryo UI"/>
                <a:ea typeface="Meiryo UI"/>
              </a:rPr>
              <a:t>※</a:t>
            </a:r>
            <a:r>
              <a:rPr lang="ja-JP" altLang="en-US" sz="1400">
                <a:solidFill>
                  <a:srgbClr val="999999"/>
                </a:solidFill>
                <a:latin typeface="Meiryo UI"/>
                <a:ea typeface="Meiryo UI"/>
              </a:rPr>
              <a:t>制作数は少量ロットとなります。</a:t>
            </a:r>
            <a:br>
              <a:rPr lang="en-US" altLang="ja-JP" sz="1400" dirty="0">
                <a:solidFill>
                  <a:srgbClr val="999999"/>
                </a:solidFill>
                <a:latin typeface="Meiryo UI"/>
                <a:ea typeface="Meiryo UI"/>
              </a:rPr>
            </a:br>
            <a:r>
              <a:rPr lang="ja-JP" altLang="ja-JP" sz="1400" dirty="0">
                <a:solidFill>
                  <a:srgbClr val="999999"/>
                </a:solidFill>
                <a:latin typeface="Meiryo UI"/>
                <a:ea typeface="Meiryo UI"/>
              </a:rPr>
              <a:t>※</a:t>
            </a:r>
            <a:r>
              <a:rPr lang="ja-JP" altLang="en-US" sz="1400" dirty="0">
                <a:solidFill>
                  <a:srgbClr val="999999"/>
                </a:solidFill>
                <a:latin typeface="Meiryo UI"/>
                <a:ea typeface="Meiryo UI"/>
              </a:rPr>
              <a:t>弊社の利益が不要というものではありません。</a:t>
            </a:r>
            <a:endParaRPr lang="en-US" altLang="ja-JP" sz="1400" dirty="0">
              <a:solidFill>
                <a:srgbClr val="999999"/>
              </a:solidFill>
              <a:latin typeface="Meiryo UI"/>
              <a:ea typeface="Meiryo UI"/>
            </a:endParaRPr>
          </a:p>
          <a:p>
            <a:r>
              <a:rPr lang="ja-JP" altLang="ja-JP" sz="1400" dirty="0">
                <a:solidFill>
                  <a:srgbClr val="999999"/>
                </a:solidFill>
                <a:latin typeface="Meiryo UI"/>
                <a:ea typeface="Meiryo UI"/>
              </a:rPr>
              <a:t>※</a:t>
            </a:r>
            <a:r>
              <a:rPr lang="ja-JP" altLang="en-US" sz="1400" dirty="0">
                <a:solidFill>
                  <a:srgbClr val="999999"/>
                </a:solidFill>
                <a:latin typeface="Meiryo UI"/>
                <a:ea typeface="Meiryo UI"/>
              </a:rPr>
              <a:t>希望する商品を全て制作するものではなく、ちよだプラットフォームスクウェアで販売が見込めるものになります。</a:t>
            </a:r>
            <a:endParaRPr lang="ja-JP" sz="1400" dirty="0">
              <a:solidFill>
                <a:srgbClr val="999999"/>
              </a:solidFill>
              <a:latin typeface="Meiryo UI"/>
              <a:ea typeface="Meiryo UI"/>
            </a:endParaRPr>
          </a:p>
        </p:txBody>
      </p:sp>
      <p:sp>
        <p:nvSpPr>
          <p:cNvPr id="7" name="テキスト ボックス 6">
            <a:extLst>
              <a:ext uri="{FF2B5EF4-FFF2-40B4-BE49-F238E27FC236}">
                <a16:creationId xmlns:a16="http://schemas.microsoft.com/office/drawing/2014/main" id="{54856658-AE9C-D3E0-4AAD-017E0291970F}"/>
              </a:ext>
            </a:extLst>
          </p:cNvPr>
          <p:cNvSpPr txBox="1"/>
          <p:nvPr/>
        </p:nvSpPr>
        <p:spPr>
          <a:xfrm>
            <a:off x="457200" y="595576"/>
            <a:ext cx="10706058" cy="461665"/>
          </a:xfrm>
          <a:prstGeom prst="rect">
            <a:avLst/>
          </a:prstGeom>
          <a:noFill/>
        </p:spPr>
        <p:txBody>
          <a:bodyPr wrap="square">
            <a:spAutoFit/>
          </a:bodyPr>
          <a:lstStyle/>
          <a:p>
            <a:r>
              <a:rPr lang="ja-JP" altLang="en-US" sz="2400" b="1" dirty="0">
                <a:solidFill>
                  <a:schemeClr val="accent5">
                    <a:lumMod val="60000"/>
                    <a:lumOff val="40000"/>
                  </a:schemeClr>
                </a:solidFill>
                <a:latin typeface="07やさしさゴシック" panose="02000600000000000000" pitchFamily="2" charset="-128"/>
                <a:ea typeface="07やさしさゴシック" panose="02000600000000000000" pitchFamily="2" charset="-128"/>
              </a:rPr>
              <a:t>●</a:t>
            </a:r>
            <a:r>
              <a:rPr lang="ja-JP" altLang="en-US" sz="2400" b="1" dirty="0">
                <a:latin typeface="07やさしさゴシック" panose="02000600000000000000" pitchFamily="2" charset="-128"/>
                <a:ea typeface="07やさしさゴシック" panose="02000600000000000000" pitchFamily="2" charset="-128"/>
              </a:rPr>
              <a:t>初期費用なしのガチャ　　　　寄付付つきガチャなどでご利用ください。　　　　　　　　　　　　</a:t>
            </a:r>
            <a:endParaRPr lang="ja-JP" altLang="en-US" sz="2800" dirty="0"/>
          </a:p>
        </p:txBody>
      </p:sp>
      <p:sp>
        <p:nvSpPr>
          <p:cNvPr id="8" name="Arrow3">
            <a:extLst>
              <a:ext uri="{FF2B5EF4-FFF2-40B4-BE49-F238E27FC236}">
                <a16:creationId xmlns:a16="http://schemas.microsoft.com/office/drawing/2014/main" id="{73215A28-CE7C-CF4C-DF78-000862149DDD}"/>
              </a:ext>
            </a:extLst>
          </p:cNvPr>
          <p:cNvSpPr/>
          <p:nvPr/>
        </p:nvSpPr>
        <p:spPr>
          <a:xfrm>
            <a:off x="8934073" y="4273390"/>
            <a:ext cx="350000" cy="300000"/>
          </a:xfrm>
          <a:prstGeom prst="rightArrow">
            <a:avLst>
              <a:gd name="adj1" fmla="val 60000"/>
              <a:gd name="adj2" fmla="val 50000"/>
            </a:avLst>
          </a:prstGeom>
          <a:solidFill>
            <a:srgbClr val="8FBCD4"/>
          </a:solidFill>
          <a:ln w="0">
            <a:noFill/>
          </a:ln>
        </p:spPr>
        <p:txBody>
          <a:bodyPr/>
          <a:lstStyle/>
          <a:p>
            <a:endParaRPr lang="ja-JP"/>
          </a:p>
        </p:txBody>
      </p:sp>
      <p:sp>
        <p:nvSpPr>
          <p:cNvPr id="19" name="Card3">
            <a:extLst>
              <a:ext uri="{FF2B5EF4-FFF2-40B4-BE49-F238E27FC236}">
                <a16:creationId xmlns:a16="http://schemas.microsoft.com/office/drawing/2014/main" id="{B1C5C0BE-9C6C-A189-BDC1-9D23219B543C}"/>
              </a:ext>
            </a:extLst>
          </p:cNvPr>
          <p:cNvSpPr/>
          <p:nvPr/>
        </p:nvSpPr>
        <p:spPr>
          <a:xfrm>
            <a:off x="9334800" y="4212800"/>
            <a:ext cx="2400000" cy="2200000"/>
          </a:xfrm>
          <a:prstGeom prst="roundRect">
            <a:avLst>
              <a:gd name="adj" fmla="val 5000"/>
            </a:avLst>
          </a:prstGeom>
          <a:solidFill>
            <a:srgbClr val="EEF4FA"/>
          </a:solidFill>
          <a:ln w="12700">
            <a:solidFill>
              <a:srgbClr val="B8D4ED"/>
            </a:solidFill>
          </a:ln>
        </p:spPr>
        <p:txBody>
          <a:bodyPr wrap="square" lIns="137160" tIns="137160" rIns="137160" bIns="91440" anchor="t"/>
          <a:lstStyle/>
          <a:p>
            <a:pPr algn="ctr">
              <a:spcAft>
                <a:spcPts val="500"/>
              </a:spcAft>
            </a:pPr>
            <a:r>
              <a:rPr lang="ja-JP" altLang="ja-JP" sz="1400" b="1" dirty="0">
                <a:solidFill>
                  <a:srgbClr val="2B5B84"/>
                </a:solidFill>
                <a:latin typeface="Meiryo UI"/>
                <a:ea typeface="Meiryo UI"/>
              </a:rPr>
              <a:t>地域・施設様</a:t>
            </a:r>
          </a:p>
          <a:p>
            <a:pPr algn="l">
              <a:spcAft>
                <a:spcPts val="400"/>
              </a:spcAft>
            </a:pPr>
            <a:endParaRPr lang="en-US" altLang="ja-JP" sz="1400" dirty="0">
              <a:solidFill>
                <a:srgbClr val="555555"/>
              </a:solidFill>
              <a:latin typeface="Meiryo UI"/>
              <a:ea typeface="Meiryo UI"/>
            </a:endParaRPr>
          </a:p>
          <a:p>
            <a:pPr algn="l">
              <a:spcAft>
                <a:spcPts val="400"/>
              </a:spcAft>
            </a:pPr>
            <a:r>
              <a:rPr lang="ja-JP" altLang="en-US" sz="1400" dirty="0">
                <a:solidFill>
                  <a:srgbClr val="555555"/>
                </a:solidFill>
                <a:latin typeface="Meiryo UI"/>
                <a:ea typeface="Meiryo UI"/>
              </a:rPr>
              <a:t>寄付、餌代などを還元致します。</a:t>
            </a:r>
            <a:endParaRPr lang="ja-JP" sz="1400" dirty="0">
              <a:solidFill>
                <a:srgbClr val="555555"/>
              </a:solidFill>
              <a:latin typeface="Meiryo UI"/>
              <a:ea typeface="Meiryo U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図形 が含まれている画像">
            <a:extLst>
              <a:ext uri="{FF2B5EF4-FFF2-40B4-BE49-F238E27FC236}">
                <a16:creationId xmlns:a16="http://schemas.microsoft.com/office/drawing/2014/main" id="{E8341F5B-49D5-3776-0E4C-E3678D8A8C80}"/>
              </a:ext>
            </a:extLst>
          </p:cNvPr>
          <p:cNvPicPr>
            <a:picLocks noChangeAspect="1"/>
          </p:cNvPicPr>
          <p:nvPr/>
        </p:nvPicPr>
        <p:blipFill>
          <a:blip r:embed="rId3"/>
          <a:stretch>
            <a:fillRect/>
          </a:stretch>
        </p:blipFill>
        <p:spPr>
          <a:xfrm>
            <a:off x="931825" y="2036883"/>
            <a:ext cx="11037599" cy="1589186"/>
          </a:xfrm>
          <a:prstGeom prst="rect">
            <a:avLst/>
          </a:prstGeom>
        </p:spPr>
      </p:pic>
      <p:pic>
        <p:nvPicPr>
          <p:cNvPr id="21" name="図 20" descr="図形, 四角形  AI 生成コンテンツは誤りを含む可能性があります。">
            <a:extLst>
              <a:ext uri="{FF2B5EF4-FFF2-40B4-BE49-F238E27FC236}">
                <a16:creationId xmlns:a16="http://schemas.microsoft.com/office/drawing/2014/main" id="{80A638F0-F232-247F-7960-CF857582EC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9408" y="3752878"/>
            <a:ext cx="4876800" cy="923925"/>
          </a:xfrm>
          <a:prstGeom prst="rect">
            <a:avLst/>
          </a:prstGeom>
        </p:spPr>
      </p:pic>
      <p:pic>
        <p:nvPicPr>
          <p:cNvPr id="5" name="コンテンツ プレースホルダー 4" descr="図形  AI 生成コンテンツは誤りを含む可能性があります。">
            <a:extLst>
              <a:ext uri="{FF2B5EF4-FFF2-40B4-BE49-F238E27FC236}">
                <a16:creationId xmlns:a16="http://schemas.microsoft.com/office/drawing/2014/main" id="{1AADF0A0-45A4-9B5F-17F5-AA51DBEC58E9}"/>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07910" y="320269"/>
            <a:ext cx="4876800" cy="923925"/>
          </a:xfrm>
        </p:spPr>
      </p:pic>
      <p:sp>
        <p:nvSpPr>
          <p:cNvPr id="8" name="コンテンツ プレースホルダー 2">
            <a:extLst>
              <a:ext uri="{FF2B5EF4-FFF2-40B4-BE49-F238E27FC236}">
                <a16:creationId xmlns:a16="http://schemas.microsoft.com/office/drawing/2014/main" id="{7042851A-13BE-887D-9C0C-5ABCED6AE38A}"/>
              </a:ext>
            </a:extLst>
          </p:cNvPr>
          <p:cNvSpPr txBox="1">
            <a:spLocks/>
          </p:cNvSpPr>
          <p:nvPr/>
        </p:nvSpPr>
        <p:spPr>
          <a:xfrm>
            <a:off x="1082352" y="1549938"/>
            <a:ext cx="10515600" cy="491637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800" dirty="0">
                <a:latin typeface="BIZ UDPゴシック" panose="020B0400000000000000" pitchFamily="50" charset="-128"/>
                <a:ea typeface="BIZ UDPゴシック" panose="020B0400000000000000" pitchFamily="50" charset="-128"/>
              </a:rPr>
              <a:t>・ガチャガチャの中身　＋　チケット（チラシ）　　空カプセルは用意しているので中身だけで大丈夫です。</a:t>
            </a:r>
            <a:endParaRPr lang="en-US" altLang="ja-JP" sz="18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endParaRPr lang="en-US" altLang="ja-JP" sz="18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r>
              <a:rPr lang="ja-JP" altLang="en-US" sz="1800" dirty="0">
                <a:latin typeface="BIZ UDPゴシック" panose="020B0400000000000000" pitchFamily="50" charset="-128"/>
                <a:ea typeface="BIZ UDPゴシック" panose="020B0400000000000000" pitchFamily="50" charset="-128"/>
              </a:rPr>
              <a:t>例えば鉱石の場合：６種類の鉱石を５個づつ計３０個　と　</a:t>
            </a:r>
            <a:endParaRPr lang="en-US" altLang="ja-JP" sz="18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r>
              <a:rPr lang="ja-JP" altLang="en-US" sz="1800" dirty="0">
                <a:latin typeface="BIZ UDPゴシック" panose="020B0400000000000000" pitchFamily="50" charset="-128"/>
                <a:ea typeface="BIZ UDPゴシック" panose="020B0400000000000000" pitchFamily="50" charset="-128"/>
              </a:rPr>
              <a:t>夏のフェスでの割引チケット</a:t>
            </a:r>
            <a:r>
              <a:rPr lang="en-US" altLang="ja-JP" sz="1800" dirty="0">
                <a:latin typeface="BIZ UDPゴシック" panose="020B0400000000000000" pitchFamily="50" charset="-128"/>
                <a:ea typeface="BIZ UDPゴシック" panose="020B0400000000000000" pitchFamily="50" charset="-128"/>
              </a:rPr>
              <a:t>/</a:t>
            </a:r>
            <a:r>
              <a:rPr lang="ja-JP" altLang="en-US" sz="1800" dirty="0">
                <a:latin typeface="BIZ UDPゴシック" panose="020B0400000000000000" pitchFamily="50" charset="-128"/>
                <a:ea typeface="BIZ UDPゴシック" panose="020B0400000000000000" pitchFamily="50" charset="-128"/>
              </a:rPr>
              <a:t>観光案内所でキャラクタークリアファイルと交換などチケット。</a:t>
            </a:r>
            <a:endParaRPr lang="en-US" altLang="ja-JP" sz="18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r>
              <a:rPr lang="ja-JP" altLang="en-US" sz="1800" dirty="0">
                <a:latin typeface="BIZ UDPゴシック" panose="020B0400000000000000" pitchFamily="50" charset="-128"/>
                <a:ea typeface="BIZ UDPゴシック" panose="020B0400000000000000" pitchFamily="50" charset="-128"/>
              </a:rPr>
              <a:t>これで</a:t>
            </a:r>
            <a:r>
              <a:rPr lang="en-US" altLang="ja-JP" sz="1800" dirty="0">
                <a:latin typeface="BIZ UDPゴシック" panose="020B0400000000000000" pitchFamily="50" charset="-128"/>
                <a:ea typeface="BIZ UDPゴシック" panose="020B0400000000000000" pitchFamily="50" charset="-128"/>
              </a:rPr>
              <a:t>OK</a:t>
            </a:r>
            <a:r>
              <a:rPr lang="ja-JP" altLang="en-US" sz="1800" dirty="0">
                <a:latin typeface="BIZ UDPゴシック" panose="020B0400000000000000" pitchFamily="50" charset="-128"/>
                <a:ea typeface="BIZ UDPゴシック" panose="020B0400000000000000" pitchFamily="50" charset="-128"/>
              </a:rPr>
              <a:t>です。（チケットは</a:t>
            </a:r>
            <a:r>
              <a:rPr lang="en-US" altLang="ja-JP" sz="1800" dirty="0">
                <a:latin typeface="BIZ UDPゴシック" panose="020B0400000000000000" pitchFamily="50" charset="-128"/>
                <a:ea typeface="BIZ UDPゴシック" panose="020B0400000000000000" pitchFamily="50" charset="-128"/>
              </a:rPr>
              <a:t>A</a:t>
            </a:r>
            <a:r>
              <a:rPr lang="ja-JP" altLang="en-US" sz="1800" dirty="0">
                <a:latin typeface="BIZ UDPゴシック" panose="020B0400000000000000" pitchFamily="50" charset="-128"/>
                <a:ea typeface="BIZ UDPゴシック" panose="020B0400000000000000" pitchFamily="50" charset="-128"/>
              </a:rPr>
              <a:t>４で印刷裁断でも出来ます）</a:t>
            </a:r>
            <a:endParaRPr lang="en-US" altLang="ja-JP" sz="18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endParaRPr lang="en-US" altLang="ja-JP" sz="18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endParaRPr lang="en-US" altLang="ja-JP" sz="18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endParaRPr lang="en-US" altLang="ja-JP" sz="18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endParaRPr lang="en-US" altLang="ja-JP" sz="18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r>
              <a:rPr lang="ja-JP" altLang="en-US" sz="1800" dirty="0">
                <a:latin typeface="BIZ UDPゴシック" panose="020B0400000000000000" pitchFamily="50" charset="-128"/>
                <a:ea typeface="BIZ UDPゴシック" panose="020B0400000000000000" pitchFamily="50" charset="-128"/>
              </a:rPr>
              <a:t>・地域・施設の費用が必要ない。弊社負担で制作、販売する方法もございます。お問い合わせください。</a:t>
            </a:r>
            <a:endParaRPr lang="en-US" altLang="ja-JP" sz="18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endParaRPr lang="en-US" altLang="ja-JP" sz="18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endParaRPr lang="en-US" altLang="ja-JP" sz="1800" dirty="0">
              <a:latin typeface="BIZ UDPゴシック" panose="020B0400000000000000" pitchFamily="50" charset="-128"/>
              <a:ea typeface="BIZ UDPゴシック" panose="020B0400000000000000" pitchFamily="50" charset="-128"/>
            </a:endParaRPr>
          </a:p>
          <a:p>
            <a:pPr marL="0" indent="0">
              <a:buNone/>
            </a:pPr>
            <a:endParaRPr lang="en-US" altLang="ja-JP" sz="1800" dirty="0">
              <a:latin typeface="BIZ UDPゴシック" panose="020B0400000000000000" pitchFamily="50" charset="-128"/>
              <a:ea typeface="BIZ UDPゴシック" panose="020B0400000000000000" pitchFamily="50" charset="-128"/>
            </a:endParaRPr>
          </a:p>
          <a:p>
            <a:pPr marL="0" indent="0">
              <a:buNone/>
            </a:pPr>
            <a:r>
              <a:rPr lang="ja-JP" altLang="en-US" sz="1800" dirty="0">
                <a:latin typeface="BIZ UDPゴシック" panose="020B0400000000000000" pitchFamily="50" charset="-128"/>
                <a:ea typeface="BIZ UDPゴシック" panose="020B0400000000000000" pitchFamily="50" charset="-128"/>
              </a:rPr>
              <a:t>株式会社ネオブラッド　</a:t>
            </a:r>
            <a:r>
              <a:rPr lang="en-US" altLang="ja-JP" sz="1800" dirty="0">
                <a:latin typeface="BIZ UDPゴシック" panose="020B0400000000000000" pitchFamily="50" charset="-128"/>
                <a:ea typeface="BIZ UDPゴシック" panose="020B0400000000000000" pitchFamily="50" charset="-128"/>
                <a:hlinkClick r:id="rId6"/>
              </a:rPr>
              <a:t>infow@neo-blood.co.jp</a:t>
            </a:r>
            <a:r>
              <a:rPr lang="en-US" altLang="ja-JP" sz="1800" dirty="0">
                <a:latin typeface="BIZ UDPゴシック" panose="020B0400000000000000" pitchFamily="50" charset="-128"/>
                <a:ea typeface="BIZ UDPゴシック" panose="020B0400000000000000" pitchFamily="50" charset="-128"/>
              </a:rPr>
              <a:t> </a:t>
            </a:r>
            <a:r>
              <a:rPr lang="ja-JP" altLang="en-US" sz="1800" dirty="0">
                <a:latin typeface="BIZ UDPゴシック" panose="020B0400000000000000" pitchFamily="50" charset="-128"/>
                <a:ea typeface="BIZ UDPゴシック" panose="020B0400000000000000" pitchFamily="50" charset="-128"/>
              </a:rPr>
              <a:t>　</a:t>
            </a:r>
            <a:endParaRPr lang="ja-JP" altLang="en-US" dirty="0"/>
          </a:p>
        </p:txBody>
      </p:sp>
      <p:pic>
        <p:nvPicPr>
          <p:cNvPr id="16" name="図 15" descr="タイムライン が含まれている画像  AI 生成コンテンツは誤りを含む可能性があります。">
            <a:extLst>
              <a:ext uri="{FF2B5EF4-FFF2-40B4-BE49-F238E27FC236}">
                <a16:creationId xmlns:a16="http://schemas.microsoft.com/office/drawing/2014/main" id="{E4E0131E-BA78-F2D0-09EF-EC5396EA9432}"/>
              </a:ext>
            </a:extLst>
          </p:cNvPr>
          <p:cNvPicPr>
            <a:picLocks noChangeAspect="1"/>
          </p:cNvPicPr>
          <p:nvPr/>
        </p:nvPicPr>
        <p:blipFill>
          <a:blip r:embed="rId7"/>
          <a:stretch>
            <a:fillRect/>
          </a:stretch>
        </p:blipFill>
        <p:spPr>
          <a:xfrm>
            <a:off x="6913549" y="82344"/>
            <a:ext cx="4684403" cy="1277414"/>
          </a:xfrm>
          <a:prstGeom prst="rect">
            <a:avLst/>
          </a:prstGeom>
        </p:spPr>
      </p:pic>
      <p:sp>
        <p:nvSpPr>
          <p:cNvPr id="22" name="テキスト ボックス 21">
            <a:extLst>
              <a:ext uri="{FF2B5EF4-FFF2-40B4-BE49-F238E27FC236}">
                <a16:creationId xmlns:a16="http://schemas.microsoft.com/office/drawing/2014/main" id="{34A2EB46-708C-1A2E-D386-DCF3F8F3EDE6}"/>
              </a:ext>
            </a:extLst>
          </p:cNvPr>
          <p:cNvSpPr txBox="1"/>
          <p:nvPr/>
        </p:nvSpPr>
        <p:spPr>
          <a:xfrm>
            <a:off x="815995" y="490218"/>
            <a:ext cx="6097554" cy="461665"/>
          </a:xfrm>
          <a:prstGeom prst="rect">
            <a:avLst/>
          </a:prstGeom>
          <a:noFill/>
        </p:spPr>
        <p:txBody>
          <a:bodyPr wrap="square">
            <a:spAutoFit/>
          </a:bodyPr>
          <a:lstStyle/>
          <a:p>
            <a:r>
              <a:rPr lang="ja-JP" altLang="en-US" sz="1800" b="1" dirty="0">
                <a:solidFill>
                  <a:srgbClr val="FFC000"/>
                </a:solidFill>
                <a:latin typeface="07やさしさゴシック" panose="02000600000000000000" pitchFamily="2" charset="-128"/>
                <a:ea typeface="07やさしさゴシック" panose="02000600000000000000" pitchFamily="2" charset="-128"/>
              </a:rPr>
              <a:t>●</a:t>
            </a:r>
            <a:r>
              <a:rPr lang="ja-JP" altLang="en-US" sz="2400" b="1" dirty="0">
                <a:latin typeface="07やさしさゴシック" panose="02000600000000000000" pitchFamily="2" charset="-128"/>
                <a:ea typeface="07やさしさゴシック" panose="02000600000000000000" pitchFamily="2" charset="-128"/>
              </a:rPr>
              <a:t>ご用意して頂きたいもの</a:t>
            </a:r>
            <a:endParaRPr lang="ja-JP" altLang="en-US" sz="2400" dirty="0"/>
          </a:p>
        </p:txBody>
      </p:sp>
      <p:pic>
        <p:nvPicPr>
          <p:cNvPr id="6" name="図 5" descr="図形, 四角形  AI 生成コンテンツは誤りを含む可能性があります。">
            <a:extLst>
              <a:ext uri="{FF2B5EF4-FFF2-40B4-BE49-F238E27FC236}">
                <a16:creationId xmlns:a16="http://schemas.microsoft.com/office/drawing/2014/main" id="{248E835A-6400-A4C6-D6A1-07BC124F66A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7910" y="5109593"/>
            <a:ext cx="4876800" cy="923925"/>
          </a:xfrm>
          <a:prstGeom prst="rect">
            <a:avLst/>
          </a:prstGeom>
        </p:spPr>
      </p:pic>
      <p:sp>
        <p:nvSpPr>
          <p:cNvPr id="9" name="テキスト ボックス 8">
            <a:extLst>
              <a:ext uri="{FF2B5EF4-FFF2-40B4-BE49-F238E27FC236}">
                <a16:creationId xmlns:a16="http://schemas.microsoft.com/office/drawing/2014/main" id="{529E7C1E-2071-CE6E-0E62-52A8D3E7C349}"/>
              </a:ext>
            </a:extLst>
          </p:cNvPr>
          <p:cNvSpPr txBox="1"/>
          <p:nvPr/>
        </p:nvSpPr>
        <p:spPr>
          <a:xfrm>
            <a:off x="710880" y="3951154"/>
            <a:ext cx="6097554" cy="461665"/>
          </a:xfrm>
          <a:prstGeom prst="rect">
            <a:avLst/>
          </a:prstGeom>
          <a:noFill/>
        </p:spPr>
        <p:txBody>
          <a:bodyPr wrap="square">
            <a:spAutoFit/>
          </a:bodyPr>
          <a:lstStyle/>
          <a:p>
            <a:r>
              <a:rPr lang="ja-JP" altLang="en-US" sz="1800" b="1" dirty="0">
                <a:solidFill>
                  <a:srgbClr val="FFC000"/>
                </a:solidFill>
                <a:latin typeface="07やさしさゴシック" panose="02000600000000000000" pitchFamily="2" charset="-128"/>
                <a:ea typeface="07やさしさゴシック" panose="02000600000000000000" pitchFamily="2" charset="-128"/>
              </a:rPr>
              <a:t>●</a:t>
            </a:r>
            <a:r>
              <a:rPr lang="ja-JP" altLang="en-US" sz="2400" b="1" dirty="0">
                <a:latin typeface="07やさしさゴシック" panose="02000600000000000000" pitchFamily="2" charset="-128"/>
                <a:ea typeface="07やさしさゴシック" panose="02000600000000000000" pitchFamily="2" charset="-128"/>
              </a:rPr>
              <a:t>初期費用なしのガチャ</a:t>
            </a:r>
            <a:endParaRPr lang="ja-JP" altLang="en-US" sz="2400" dirty="0"/>
          </a:p>
        </p:txBody>
      </p:sp>
      <p:sp>
        <p:nvSpPr>
          <p:cNvPr id="10" name="テキスト ボックス 9">
            <a:extLst>
              <a:ext uri="{FF2B5EF4-FFF2-40B4-BE49-F238E27FC236}">
                <a16:creationId xmlns:a16="http://schemas.microsoft.com/office/drawing/2014/main" id="{74281F5A-5CB3-2D4D-A88F-8EF47B667010}"/>
              </a:ext>
            </a:extLst>
          </p:cNvPr>
          <p:cNvSpPr txBox="1"/>
          <p:nvPr/>
        </p:nvSpPr>
        <p:spPr>
          <a:xfrm>
            <a:off x="815995" y="5340723"/>
            <a:ext cx="1682761" cy="461665"/>
          </a:xfrm>
          <a:prstGeom prst="rect">
            <a:avLst/>
          </a:prstGeom>
          <a:noFill/>
        </p:spPr>
        <p:txBody>
          <a:bodyPr wrap="square">
            <a:spAutoFit/>
          </a:bodyPr>
          <a:lstStyle/>
          <a:p>
            <a:r>
              <a:rPr lang="ja-JP" altLang="en-US" sz="1800" b="1" dirty="0">
                <a:solidFill>
                  <a:srgbClr val="FF0000"/>
                </a:solidFill>
                <a:latin typeface="07やさしさゴシック" panose="02000600000000000000" pitchFamily="2" charset="-128"/>
                <a:ea typeface="07やさしさゴシック" panose="02000600000000000000" pitchFamily="2" charset="-128"/>
              </a:rPr>
              <a:t>●</a:t>
            </a:r>
            <a:r>
              <a:rPr lang="ja-JP" altLang="en-US" sz="2400" b="1" dirty="0">
                <a:latin typeface="07やさしさゴシック" panose="02000600000000000000" pitchFamily="2" charset="-128"/>
                <a:ea typeface="07やさしさゴシック" panose="02000600000000000000" pitchFamily="2" charset="-128"/>
              </a:rPr>
              <a:t>ご連絡先</a:t>
            </a:r>
            <a:endParaRPr lang="ja-JP" altLang="en-US" sz="2400" dirty="0"/>
          </a:p>
        </p:txBody>
      </p:sp>
    </p:spTree>
    <p:extLst>
      <p:ext uri="{BB962C8B-B14F-4D97-AF65-F5344CB8AC3E}">
        <p14:creationId xmlns:p14="http://schemas.microsoft.com/office/powerpoint/2010/main" val="268728214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1057</TotalTime>
  <Words>979</Words>
  <Application>Microsoft Office PowerPoint</Application>
  <PresentationFormat>ワイド画面</PresentationFormat>
  <Paragraphs>123</Paragraphs>
  <Slides>8</Slides>
  <Notes>6</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8</vt:i4>
      </vt:variant>
    </vt:vector>
  </HeadingPairs>
  <TitlesOfParts>
    <vt:vector size="16" baseType="lpstr">
      <vt:lpstr>07やさしさゴシック</vt:lpstr>
      <vt:lpstr>BIZ UDPゴシック</vt:lpstr>
      <vt:lpstr>Meiryo UI</vt:lpstr>
      <vt:lpstr>メイリオ</vt:lpstr>
      <vt:lpstr>游ゴシック</vt:lpstr>
      <vt:lpstr>游ゴシック Light</vt:lpstr>
      <vt:lpstr>Arial</vt:lpstr>
      <vt:lpstr>Office テーマ</vt:lpstr>
      <vt:lpstr>ガチャガチャ＋webで 地域のアピールを！ </vt:lpstr>
      <vt:lpstr>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Tatsuya Minegishi</dc:creator>
  <cp:lastModifiedBy>Tatsuya Minegishi</cp:lastModifiedBy>
  <cp:revision>1</cp:revision>
  <dcterms:created xsi:type="dcterms:W3CDTF">2026-01-29T02:56:02Z</dcterms:created>
  <dcterms:modified xsi:type="dcterms:W3CDTF">2026-05-27T03:36:52Z</dcterms:modified>
</cp:coreProperties>
</file>